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84" r:id="rId3"/>
    <p:sldId id="385" r:id="rId4"/>
    <p:sldId id="386" r:id="rId5"/>
    <p:sldId id="387" r:id="rId6"/>
    <p:sldId id="388" r:id="rId7"/>
    <p:sldId id="390" r:id="rId8"/>
  </p:sldIdLst>
  <p:sldSz cx="10801350" cy="5761038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5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lavia" initials="F" lastIdx="7" clrIdx="0"/>
  <p:cmAuthor id="1" name="Janmille" initials="J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D94A"/>
    <a:srgbClr val="FFE79B"/>
    <a:srgbClr val="FFDF79"/>
    <a:srgbClr val="FFFF00"/>
    <a:srgbClr val="FFEE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82" autoAdjust="0"/>
    <p:restoredTop sz="93606" autoAdjust="0"/>
  </p:normalViewPr>
  <p:slideViewPr>
    <p:cSldViewPr>
      <p:cViewPr varScale="1">
        <p:scale>
          <a:sx n="129" d="100"/>
          <a:sy n="129" d="100"/>
        </p:scale>
        <p:origin x="708" y="114"/>
      </p:cViewPr>
      <p:guideLst>
        <p:guide orient="horz" pos="1815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1317E4-87C0-4DD7-8771-D496949877F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950FD75-1021-490C-B922-12719C5F41CE}">
      <dgm:prSet phldrT="[Texto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pt-BR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B286B8-27FB-4973-AD3E-90BA162EFDDC}" type="parTrans" cxnId="{E196BB64-5F6D-485E-AECC-FCBB9A470D5E}">
      <dgm:prSet/>
      <dgm:spPr/>
      <dgm:t>
        <a:bodyPr/>
        <a:lstStyle/>
        <a:p>
          <a:endParaRPr lang="pt-BR"/>
        </a:p>
      </dgm:t>
    </dgm:pt>
    <dgm:pt modelId="{67DF71AA-1706-44C4-BE86-2813458E02F0}" type="sibTrans" cxnId="{E196BB64-5F6D-485E-AECC-FCBB9A470D5E}">
      <dgm:prSet/>
      <dgm:spPr/>
      <dgm:t>
        <a:bodyPr/>
        <a:lstStyle/>
        <a:p>
          <a:endParaRPr lang="pt-BR"/>
        </a:p>
      </dgm:t>
    </dgm:pt>
    <dgm:pt modelId="{24CD78E6-9C49-42D5-A904-820DBEF0ECF8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43C542-3F23-4D83-BAA1-73A29D557D52}" type="parTrans" cxnId="{4E2EB7C1-0AAB-4483-920C-C7260A355E09}">
      <dgm:prSet/>
      <dgm:spPr/>
      <dgm:t>
        <a:bodyPr/>
        <a:lstStyle/>
        <a:p>
          <a:endParaRPr lang="pt-BR"/>
        </a:p>
      </dgm:t>
    </dgm:pt>
    <dgm:pt modelId="{F4E09F58-851C-4AC4-AB18-8716679307FF}" type="sibTrans" cxnId="{4E2EB7C1-0AAB-4483-920C-C7260A355E09}">
      <dgm:prSet/>
      <dgm:spPr/>
      <dgm:t>
        <a:bodyPr/>
        <a:lstStyle/>
        <a:p>
          <a:endParaRPr lang="pt-BR"/>
        </a:p>
      </dgm:t>
    </dgm:pt>
    <dgm:pt modelId="{A6238CE1-1132-4EFE-9E51-2645BDEA4C89}">
      <dgm:prSet phldrT="[Texto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932615-05EC-450E-8A83-80BA56A3A01A}" type="parTrans" cxnId="{A229F950-116A-4493-897E-7D9999212493}">
      <dgm:prSet/>
      <dgm:spPr/>
      <dgm:t>
        <a:bodyPr/>
        <a:lstStyle/>
        <a:p>
          <a:endParaRPr lang="pt-BR"/>
        </a:p>
      </dgm:t>
    </dgm:pt>
    <dgm:pt modelId="{F09F7A58-CA0B-445C-981B-D596A3270D0F}" type="sibTrans" cxnId="{A229F950-116A-4493-897E-7D9999212493}">
      <dgm:prSet/>
      <dgm:spPr/>
      <dgm:t>
        <a:bodyPr/>
        <a:lstStyle/>
        <a:p>
          <a:endParaRPr lang="pt-BR"/>
        </a:p>
      </dgm:t>
    </dgm:pt>
    <dgm:pt modelId="{4979EAFE-74B7-4AAB-A618-8415E3276F8C}">
      <dgm:prSet phldrT="[Texto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54FA2A-FEEF-4BC3-A97A-C53828348C99}" type="parTrans" cxnId="{3AC07800-A7C2-4A0E-B486-BC244D484E88}">
      <dgm:prSet/>
      <dgm:spPr/>
      <dgm:t>
        <a:bodyPr/>
        <a:lstStyle/>
        <a:p>
          <a:endParaRPr lang="pt-BR"/>
        </a:p>
      </dgm:t>
    </dgm:pt>
    <dgm:pt modelId="{15C0B4D3-5CDF-4875-8DCC-CD497B68B729}" type="sibTrans" cxnId="{3AC07800-A7C2-4A0E-B486-BC244D484E88}">
      <dgm:prSet/>
      <dgm:spPr/>
      <dgm:t>
        <a:bodyPr/>
        <a:lstStyle/>
        <a:p>
          <a:endParaRPr lang="pt-BR"/>
        </a:p>
      </dgm:t>
    </dgm:pt>
    <dgm:pt modelId="{D3C4A328-58C8-4C0E-B3FA-425981A99FEE}" type="pres">
      <dgm:prSet presAssocID="{991317E4-87C0-4DD7-8771-D496949877F2}" presName="CompostProcess" presStyleCnt="0">
        <dgm:presLayoutVars>
          <dgm:dir/>
          <dgm:resizeHandles val="exact"/>
        </dgm:presLayoutVars>
      </dgm:prSet>
      <dgm:spPr/>
    </dgm:pt>
    <dgm:pt modelId="{E3EA4F59-0F82-47EF-93A5-3DDA41643A6B}" type="pres">
      <dgm:prSet presAssocID="{991317E4-87C0-4DD7-8771-D496949877F2}" presName="arrow" presStyleLbl="bgShp" presStyleIdx="0" presStyleCnt="1"/>
      <dgm:spPr>
        <a:solidFill>
          <a:schemeClr val="tx1">
            <a:lumMod val="95000"/>
            <a:lumOff val="5000"/>
          </a:schemeClr>
        </a:solidFill>
      </dgm:spPr>
    </dgm:pt>
    <dgm:pt modelId="{1A3FC065-9210-4A5C-869B-E089D6D46C5E}" type="pres">
      <dgm:prSet presAssocID="{991317E4-87C0-4DD7-8771-D496949877F2}" presName="linearProcess" presStyleCnt="0"/>
      <dgm:spPr/>
    </dgm:pt>
    <dgm:pt modelId="{CDC5FCCA-361B-469F-B72A-66860BF4EC7B}" type="pres">
      <dgm:prSet presAssocID="{1950FD75-1021-490C-B922-12719C5F41C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5E708A1-F94F-4898-A763-4D5CB86A1BD0}" type="pres">
      <dgm:prSet presAssocID="{67DF71AA-1706-44C4-BE86-2813458E02F0}" presName="sibTrans" presStyleCnt="0"/>
      <dgm:spPr/>
    </dgm:pt>
    <dgm:pt modelId="{BDCA8CA9-2BE6-4B26-BD63-8F8AB3500327}" type="pres">
      <dgm:prSet presAssocID="{4979EAFE-74B7-4AAB-A618-8415E3276F8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9C12C1-6B68-4787-AFDC-999582282CA6}" type="pres">
      <dgm:prSet presAssocID="{15C0B4D3-5CDF-4875-8DCC-CD497B68B729}" presName="sibTrans" presStyleCnt="0"/>
      <dgm:spPr/>
    </dgm:pt>
    <dgm:pt modelId="{F2F82DBB-894D-4CF4-BEBE-57A179DAA4F4}" type="pres">
      <dgm:prSet presAssocID="{24CD78E6-9C49-42D5-A904-820DBEF0ECF8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16F75E-AC12-4897-81A4-2FB989373F91}" type="pres">
      <dgm:prSet presAssocID="{F4E09F58-851C-4AC4-AB18-8716679307FF}" presName="sibTrans" presStyleCnt="0"/>
      <dgm:spPr/>
    </dgm:pt>
    <dgm:pt modelId="{B969E96E-0792-4B57-A3D9-649E5AD3478B}" type="pres">
      <dgm:prSet presAssocID="{A6238CE1-1132-4EFE-9E51-2645BDEA4C8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D4E7128-08CF-493A-B93E-F8B8C8590B56}" type="presOf" srcId="{1950FD75-1021-490C-B922-12719C5F41CE}" destId="{CDC5FCCA-361B-469F-B72A-66860BF4EC7B}" srcOrd="0" destOrd="0" presId="urn:microsoft.com/office/officeart/2005/8/layout/hProcess9"/>
    <dgm:cxn modelId="{B9F23833-BF74-41C0-897A-77A678D0A971}" type="presOf" srcId="{A6238CE1-1132-4EFE-9E51-2645BDEA4C89}" destId="{B969E96E-0792-4B57-A3D9-649E5AD3478B}" srcOrd="0" destOrd="0" presId="urn:microsoft.com/office/officeart/2005/8/layout/hProcess9"/>
    <dgm:cxn modelId="{4ABB2A7E-3091-47F6-8570-530E6ECB845A}" type="presOf" srcId="{4979EAFE-74B7-4AAB-A618-8415E3276F8C}" destId="{BDCA8CA9-2BE6-4B26-BD63-8F8AB3500327}" srcOrd="0" destOrd="0" presId="urn:microsoft.com/office/officeart/2005/8/layout/hProcess9"/>
    <dgm:cxn modelId="{EFB50DE6-2221-467E-9A4C-AD52BCB2CFA3}" type="presOf" srcId="{991317E4-87C0-4DD7-8771-D496949877F2}" destId="{D3C4A328-58C8-4C0E-B3FA-425981A99FEE}" srcOrd="0" destOrd="0" presId="urn:microsoft.com/office/officeart/2005/8/layout/hProcess9"/>
    <dgm:cxn modelId="{4E2EB7C1-0AAB-4483-920C-C7260A355E09}" srcId="{991317E4-87C0-4DD7-8771-D496949877F2}" destId="{24CD78E6-9C49-42D5-A904-820DBEF0ECF8}" srcOrd="2" destOrd="0" parTransId="{8343C542-3F23-4D83-BAA1-73A29D557D52}" sibTransId="{F4E09F58-851C-4AC4-AB18-8716679307FF}"/>
    <dgm:cxn modelId="{977E5444-968A-4A26-802C-AA7F30069B98}" type="presOf" srcId="{24CD78E6-9C49-42D5-A904-820DBEF0ECF8}" destId="{F2F82DBB-894D-4CF4-BEBE-57A179DAA4F4}" srcOrd="0" destOrd="0" presId="urn:microsoft.com/office/officeart/2005/8/layout/hProcess9"/>
    <dgm:cxn modelId="{E196BB64-5F6D-485E-AECC-FCBB9A470D5E}" srcId="{991317E4-87C0-4DD7-8771-D496949877F2}" destId="{1950FD75-1021-490C-B922-12719C5F41CE}" srcOrd="0" destOrd="0" parTransId="{63B286B8-27FB-4973-AD3E-90BA162EFDDC}" sibTransId="{67DF71AA-1706-44C4-BE86-2813458E02F0}"/>
    <dgm:cxn modelId="{3AC07800-A7C2-4A0E-B486-BC244D484E88}" srcId="{991317E4-87C0-4DD7-8771-D496949877F2}" destId="{4979EAFE-74B7-4AAB-A618-8415E3276F8C}" srcOrd="1" destOrd="0" parTransId="{F554FA2A-FEEF-4BC3-A97A-C53828348C99}" sibTransId="{15C0B4D3-5CDF-4875-8DCC-CD497B68B729}"/>
    <dgm:cxn modelId="{A229F950-116A-4493-897E-7D9999212493}" srcId="{991317E4-87C0-4DD7-8771-D496949877F2}" destId="{A6238CE1-1132-4EFE-9E51-2645BDEA4C89}" srcOrd="3" destOrd="0" parTransId="{A8932615-05EC-450E-8A83-80BA56A3A01A}" sibTransId="{F09F7A58-CA0B-445C-981B-D596A3270D0F}"/>
    <dgm:cxn modelId="{86D7305E-2DD2-4F97-AF0C-56F4AA3B1FD9}" type="presParOf" srcId="{D3C4A328-58C8-4C0E-B3FA-425981A99FEE}" destId="{E3EA4F59-0F82-47EF-93A5-3DDA41643A6B}" srcOrd="0" destOrd="0" presId="urn:microsoft.com/office/officeart/2005/8/layout/hProcess9"/>
    <dgm:cxn modelId="{A1AE2197-C563-4951-BFA0-4123911BC152}" type="presParOf" srcId="{D3C4A328-58C8-4C0E-B3FA-425981A99FEE}" destId="{1A3FC065-9210-4A5C-869B-E089D6D46C5E}" srcOrd="1" destOrd="0" presId="urn:microsoft.com/office/officeart/2005/8/layout/hProcess9"/>
    <dgm:cxn modelId="{341618DE-D731-4981-A9BA-0B2F334C149F}" type="presParOf" srcId="{1A3FC065-9210-4A5C-869B-E089D6D46C5E}" destId="{CDC5FCCA-361B-469F-B72A-66860BF4EC7B}" srcOrd="0" destOrd="0" presId="urn:microsoft.com/office/officeart/2005/8/layout/hProcess9"/>
    <dgm:cxn modelId="{9CB5ACBD-30F2-4436-9C2B-1FC43A24DF78}" type="presParOf" srcId="{1A3FC065-9210-4A5C-869B-E089D6D46C5E}" destId="{95E708A1-F94F-4898-A763-4D5CB86A1BD0}" srcOrd="1" destOrd="0" presId="urn:microsoft.com/office/officeart/2005/8/layout/hProcess9"/>
    <dgm:cxn modelId="{6D409930-3524-4E3D-AE88-C215550C3B1E}" type="presParOf" srcId="{1A3FC065-9210-4A5C-869B-E089D6D46C5E}" destId="{BDCA8CA9-2BE6-4B26-BD63-8F8AB3500327}" srcOrd="2" destOrd="0" presId="urn:microsoft.com/office/officeart/2005/8/layout/hProcess9"/>
    <dgm:cxn modelId="{C724A743-E963-4009-923E-ADB6694BCD0B}" type="presParOf" srcId="{1A3FC065-9210-4A5C-869B-E089D6D46C5E}" destId="{F89C12C1-6B68-4787-AFDC-999582282CA6}" srcOrd="3" destOrd="0" presId="urn:microsoft.com/office/officeart/2005/8/layout/hProcess9"/>
    <dgm:cxn modelId="{D10245F6-D8A2-4F5D-91C3-37CC8D348DC9}" type="presParOf" srcId="{1A3FC065-9210-4A5C-869B-E089D6D46C5E}" destId="{F2F82DBB-894D-4CF4-BEBE-57A179DAA4F4}" srcOrd="4" destOrd="0" presId="urn:microsoft.com/office/officeart/2005/8/layout/hProcess9"/>
    <dgm:cxn modelId="{BB269E49-715C-4D59-A1CB-CA252907B8C5}" type="presParOf" srcId="{1A3FC065-9210-4A5C-869B-E089D6D46C5E}" destId="{8F16F75E-AC12-4897-81A4-2FB989373F91}" srcOrd="5" destOrd="0" presId="urn:microsoft.com/office/officeart/2005/8/layout/hProcess9"/>
    <dgm:cxn modelId="{447FF7A1-681A-45B4-B846-6689C0FCD49E}" type="presParOf" srcId="{1A3FC065-9210-4A5C-869B-E089D6D46C5E}" destId="{B969E96E-0792-4B57-A3D9-649E5AD3478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1317E4-87C0-4DD7-8771-D496949877F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950FD75-1021-490C-B922-12719C5F41CE}">
      <dgm:prSet phldrT="[Tex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B286B8-27FB-4973-AD3E-90BA162EFDDC}" type="parTrans" cxnId="{E196BB64-5F6D-485E-AECC-FCBB9A470D5E}">
      <dgm:prSet/>
      <dgm:spPr/>
      <dgm:t>
        <a:bodyPr/>
        <a:lstStyle/>
        <a:p>
          <a:endParaRPr lang="pt-BR"/>
        </a:p>
      </dgm:t>
    </dgm:pt>
    <dgm:pt modelId="{67DF71AA-1706-44C4-BE86-2813458E02F0}" type="sibTrans" cxnId="{E196BB64-5F6D-485E-AECC-FCBB9A470D5E}">
      <dgm:prSet/>
      <dgm:spPr/>
      <dgm:t>
        <a:bodyPr/>
        <a:lstStyle/>
        <a:p>
          <a:endParaRPr lang="pt-BR"/>
        </a:p>
      </dgm:t>
    </dgm:pt>
    <dgm:pt modelId="{24CD78E6-9C49-42D5-A904-820DBEF0ECF8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43C542-3F23-4D83-BAA1-73A29D557D52}" type="parTrans" cxnId="{4E2EB7C1-0AAB-4483-920C-C7260A355E09}">
      <dgm:prSet/>
      <dgm:spPr/>
      <dgm:t>
        <a:bodyPr/>
        <a:lstStyle/>
        <a:p>
          <a:endParaRPr lang="pt-BR"/>
        </a:p>
      </dgm:t>
    </dgm:pt>
    <dgm:pt modelId="{F4E09F58-851C-4AC4-AB18-8716679307FF}" type="sibTrans" cxnId="{4E2EB7C1-0AAB-4483-920C-C7260A355E09}">
      <dgm:prSet/>
      <dgm:spPr/>
      <dgm:t>
        <a:bodyPr/>
        <a:lstStyle/>
        <a:p>
          <a:endParaRPr lang="pt-BR"/>
        </a:p>
      </dgm:t>
    </dgm:pt>
    <dgm:pt modelId="{A6238CE1-1132-4EFE-9E51-2645BDEA4C89}">
      <dgm:prSet phldrT="[Texto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932615-05EC-450E-8A83-80BA56A3A01A}" type="parTrans" cxnId="{A229F950-116A-4493-897E-7D9999212493}">
      <dgm:prSet/>
      <dgm:spPr/>
      <dgm:t>
        <a:bodyPr/>
        <a:lstStyle/>
        <a:p>
          <a:endParaRPr lang="pt-BR"/>
        </a:p>
      </dgm:t>
    </dgm:pt>
    <dgm:pt modelId="{F09F7A58-CA0B-445C-981B-D596A3270D0F}" type="sibTrans" cxnId="{A229F950-116A-4493-897E-7D9999212493}">
      <dgm:prSet/>
      <dgm:spPr/>
      <dgm:t>
        <a:bodyPr/>
        <a:lstStyle/>
        <a:p>
          <a:endParaRPr lang="pt-BR"/>
        </a:p>
      </dgm:t>
    </dgm:pt>
    <dgm:pt modelId="{4979EAFE-74B7-4AAB-A618-8415E3276F8C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pt-BR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54FA2A-FEEF-4BC3-A97A-C53828348C99}" type="parTrans" cxnId="{3AC07800-A7C2-4A0E-B486-BC244D484E88}">
      <dgm:prSet/>
      <dgm:spPr/>
      <dgm:t>
        <a:bodyPr/>
        <a:lstStyle/>
        <a:p>
          <a:endParaRPr lang="pt-BR"/>
        </a:p>
      </dgm:t>
    </dgm:pt>
    <dgm:pt modelId="{15C0B4D3-5CDF-4875-8DCC-CD497B68B729}" type="sibTrans" cxnId="{3AC07800-A7C2-4A0E-B486-BC244D484E88}">
      <dgm:prSet/>
      <dgm:spPr/>
      <dgm:t>
        <a:bodyPr/>
        <a:lstStyle/>
        <a:p>
          <a:endParaRPr lang="pt-BR"/>
        </a:p>
      </dgm:t>
    </dgm:pt>
    <dgm:pt modelId="{D3C4A328-58C8-4C0E-B3FA-425981A99FEE}" type="pres">
      <dgm:prSet presAssocID="{991317E4-87C0-4DD7-8771-D496949877F2}" presName="CompostProcess" presStyleCnt="0">
        <dgm:presLayoutVars>
          <dgm:dir/>
          <dgm:resizeHandles val="exact"/>
        </dgm:presLayoutVars>
      </dgm:prSet>
      <dgm:spPr/>
    </dgm:pt>
    <dgm:pt modelId="{E3EA4F59-0F82-47EF-93A5-3DDA41643A6B}" type="pres">
      <dgm:prSet presAssocID="{991317E4-87C0-4DD7-8771-D496949877F2}" presName="arrow" presStyleLbl="bgShp" presStyleIdx="0" presStyleCnt="1"/>
      <dgm:spPr>
        <a:solidFill>
          <a:schemeClr val="tx1">
            <a:lumMod val="95000"/>
            <a:lumOff val="5000"/>
          </a:schemeClr>
        </a:solidFill>
      </dgm:spPr>
    </dgm:pt>
    <dgm:pt modelId="{1A3FC065-9210-4A5C-869B-E089D6D46C5E}" type="pres">
      <dgm:prSet presAssocID="{991317E4-87C0-4DD7-8771-D496949877F2}" presName="linearProcess" presStyleCnt="0"/>
      <dgm:spPr/>
    </dgm:pt>
    <dgm:pt modelId="{CDC5FCCA-361B-469F-B72A-66860BF4EC7B}" type="pres">
      <dgm:prSet presAssocID="{1950FD75-1021-490C-B922-12719C5F41C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5E708A1-F94F-4898-A763-4D5CB86A1BD0}" type="pres">
      <dgm:prSet presAssocID="{67DF71AA-1706-44C4-BE86-2813458E02F0}" presName="sibTrans" presStyleCnt="0"/>
      <dgm:spPr/>
    </dgm:pt>
    <dgm:pt modelId="{BDCA8CA9-2BE6-4B26-BD63-8F8AB3500327}" type="pres">
      <dgm:prSet presAssocID="{4979EAFE-74B7-4AAB-A618-8415E3276F8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9C12C1-6B68-4787-AFDC-999582282CA6}" type="pres">
      <dgm:prSet presAssocID="{15C0B4D3-5CDF-4875-8DCC-CD497B68B729}" presName="sibTrans" presStyleCnt="0"/>
      <dgm:spPr/>
    </dgm:pt>
    <dgm:pt modelId="{F2F82DBB-894D-4CF4-BEBE-57A179DAA4F4}" type="pres">
      <dgm:prSet presAssocID="{24CD78E6-9C49-42D5-A904-820DBEF0ECF8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16F75E-AC12-4897-81A4-2FB989373F91}" type="pres">
      <dgm:prSet presAssocID="{F4E09F58-851C-4AC4-AB18-8716679307FF}" presName="sibTrans" presStyleCnt="0"/>
      <dgm:spPr/>
    </dgm:pt>
    <dgm:pt modelId="{B969E96E-0792-4B57-A3D9-649E5AD3478B}" type="pres">
      <dgm:prSet presAssocID="{A6238CE1-1132-4EFE-9E51-2645BDEA4C8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2B3E3E6-1C44-49E6-A78B-AD528D31A224}" type="presOf" srcId="{4979EAFE-74B7-4AAB-A618-8415E3276F8C}" destId="{BDCA8CA9-2BE6-4B26-BD63-8F8AB3500327}" srcOrd="0" destOrd="0" presId="urn:microsoft.com/office/officeart/2005/8/layout/hProcess9"/>
    <dgm:cxn modelId="{E9E66F38-C882-4FC7-8612-168D5E2FD644}" type="presOf" srcId="{A6238CE1-1132-4EFE-9E51-2645BDEA4C89}" destId="{B969E96E-0792-4B57-A3D9-649E5AD3478B}" srcOrd="0" destOrd="0" presId="urn:microsoft.com/office/officeart/2005/8/layout/hProcess9"/>
    <dgm:cxn modelId="{C4D519B3-45D9-4278-A2E0-69800BDE00F1}" type="presOf" srcId="{991317E4-87C0-4DD7-8771-D496949877F2}" destId="{D3C4A328-58C8-4C0E-B3FA-425981A99FEE}" srcOrd="0" destOrd="0" presId="urn:microsoft.com/office/officeart/2005/8/layout/hProcess9"/>
    <dgm:cxn modelId="{3AC07800-A7C2-4A0E-B486-BC244D484E88}" srcId="{991317E4-87C0-4DD7-8771-D496949877F2}" destId="{4979EAFE-74B7-4AAB-A618-8415E3276F8C}" srcOrd="1" destOrd="0" parTransId="{F554FA2A-FEEF-4BC3-A97A-C53828348C99}" sibTransId="{15C0B4D3-5CDF-4875-8DCC-CD497B68B729}"/>
    <dgm:cxn modelId="{F8DB9ECE-8167-4D22-9107-9789FE1D6253}" type="presOf" srcId="{1950FD75-1021-490C-B922-12719C5F41CE}" destId="{CDC5FCCA-361B-469F-B72A-66860BF4EC7B}" srcOrd="0" destOrd="0" presId="urn:microsoft.com/office/officeart/2005/8/layout/hProcess9"/>
    <dgm:cxn modelId="{E196BB64-5F6D-485E-AECC-FCBB9A470D5E}" srcId="{991317E4-87C0-4DD7-8771-D496949877F2}" destId="{1950FD75-1021-490C-B922-12719C5F41CE}" srcOrd="0" destOrd="0" parTransId="{63B286B8-27FB-4973-AD3E-90BA162EFDDC}" sibTransId="{67DF71AA-1706-44C4-BE86-2813458E02F0}"/>
    <dgm:cxn modelId="{4E2EB7C1-0AAB-4483-920C-C7260A355E09}" srcId="{991317E4-87C0-4DD7-8771-D496949877F2}" destId="{24CD78E6-9C49-42D5-A904-820DBEF0ECF8}" srcOrd="2" destOrd="0" parTransId="{8343C542-3F23-4D83-BAA1-73A29D557D52}" sibTransId="{F4E09F58-851C-4AC4-AB18-8716679307FF}"/>
    <dgm:cxn modelId="{FB52213F-FB2F-42D3-94CC-4D63955F7D7E}" type="presOf" srcId="{24CD78E6-9C49-42D5-A904-820DBEF0ECF8}" destId="{F2F82DBB-894D-4CF4-BEBE-57A179DAA4F4}" srcOrd="0" destOrd="0" presId="urn:microsoft.com/office/officeart/2005/8/layout/hProcess9"/>
    <dgm:cxn modelId="{A229F950-116A-4493-897E-7D9999212493}" srcId="{991317E4-87C0-4DD7-8771-D496949877F2}" destId="{A6238CE1-1132-4EFE-9E51-2645BDEA4C89}" srcOrd="3" destOrd="0" parTransId="{A8932615-05EC-450E-8A83-80BA56A3A01A}" sibTransId="{F09F7A58-CA0B-445C-981B-D596A3270D0F}"/>
    <dgm:cxn modelId="{A3525D34-72B1-4CBD-99EB-759FE77708AF}" type="presParOf" srcId="{D3C4A328-58C8-4C0E-B3FA-425981A99FEE}" destId="{E3EA4F59-0F82-47EF-93A5-3DDA41643A6B}" srcOrd="0" destOrd="0" presId="urn:microsoft.com/office/officeart/2005/8/layout/hProcess9"/>
    <dgm:cxn modelId="{5EE61396-5EDD-47CF-BA2C-EB4B4E317051}" type="presParOf" srcId="{D3C4A328-58C8-4C0E-B3FA-425981A99FEE}" destId="{1A3FC065-9210-4A5C-869B-E089D6D46C5E}" srcOrd="1" destOrd="0" presId="urn:microsoft.com/office/officeart/2005/8/layout/hProcess9"/>
    <dgm:cxn modelId="{AE69458F-43F5-43D4-8738-10B78BD8E70F}" type="presParOf" srcId="{1A3FC065-9210-4A5C-869B-E089D6D46C5E}" destId="{CDC5FCCA-361B-469F-B72A-66860BF4EC7B}" srcOrd="0" destOrd="0" presId="urn:microsoft.com/office/officeart/2005/8/layout/hProcess9"/>
    <dgm:cxn modelId="{9FE17D6E-4ECC-4339-962F-AB1C3F9C90FE}" type="presParOf" srcId="{1A3FC065-9210-4A5C-869B-E089D6D46C5E}" destId="{95E708A1-F94F-4898-A763-4D5CB86A1BD0}" srcOrd="1" destOrd="0" presId="urn:microsoft.com/office/officeart/2005/8/layout/hProcess9"/>
    <dgm:cxn modelId="{AB96B5B0-7AA2-465D-8A68-E9CDF64F4AFD}" type="presParOf" srcId="{1A3FC065-9210-4A5C-869B-E089D6D46C5E}" destId="{BDCA8CA9-2BE6-4B26-BD63-8F8AB3500327}" srcOrd="2" destOrd="0" presId="urn:microsoft.com/office/officeart/2005/8/layout/hProcess9"/>
    <dgm:cxn modelId="{C3C1CB67-531D-4459-BD00-D5E689281A8B}" type="presParOf" srcId="{1A3FC065-9210-4A5C-869B-E089D6D46C5E}" destId="{F89C12C1-6B68-4787-AFDC-999582282CA6}" srcOrd="3" destOrd="0" presId="urn:microsoft.com/office/officeart/2005/8/layout/hProcess9"/>
    <dgm:cxn modelId="{940B6B01-FA79-4B2B-B916-5D0426EC6243}" type="presParOf" srcId="{1A3FC065-9210-4A5C-869B-E089D6D46C5E}" destId="{F2F82DBB-894D-4CF4-BEBE-57A179DAA4F4}" srcOrd="4" destOrd="0" presId="urn:microsoft.com/office/officeart/2005/8/layout/hProcess9"/>
    <dgm:cxn modelId="{8E61AB5D-093A-425F-94B3-0F1D9B2A91DD}" type="presParOf" srcId="{1A3FC065-9210-4A5C-869B-E089D6D46C5E}" destId="{8F16F75E-AC12-4897-81A4-2FB989373F91}" srcOrd="5" destOrd="0" presId="urn:microsoft.com/office/officeart/2005/8/layout/hProcess9"/>
    <dgm:cxn modelId="{BBA04155-9ECE-4AF4-BE5B-90B3895FCF79}" type="presParOf" srcId="{1A3FC065-9210-4A5C-869B-E089D6D46C5E}" destId="{B969E96E-0792-4B57-A3D9-649E5AD3478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1317E4-87C0-4DD7-8771-D496949877F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950FD75-1021-490C-B922-12719C5F41CE}">
      <dgm:prSet phldrT="[Tex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B286B8-27FB-4973-AD3E-90BA162EFDDC}" type="parTrans" cxnId="{E196BB64-5F6D-485E-AECC-FCBB9A470D5E}">
      <dgm:prSet/>
      <dgm:spPr/>
      <dgm:t>
        <a:bodyPr/>
        <a:lstStyle/>
        <a:p>
          <a:endParaRPr lang="pt-BR"/>
        </a:p>
      </dgm:t>
    </dgm:pt>
    <dgm:pt modelId="{67DF71AA-1706-44C4-BE86-2813458E02F0}" type="sibTrans" cxnId="{E196BB64-5F6D-485E-AECC-FCBB9A470D5E}">
      <dgm:prSet/>
      <dgm:spPr/>
      <dgm:t>
        <a:bodyPr/>
        <a:lstStyle/>
        <a:p>
          <a:endParaRPr lang="pt-BR"/>
        </a:p>
      </dgm:t>
    </dgm:pt>
    <dgm:pt modelId="{24CD78E6-9C49-42D5-A904-820DBEF0ECF8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43C542-3F23-4D83-BAA1-73A29D557D52}" type="parTrans" cxnId="{4E2EB7C1-0AAB-4483-920C-C7260A355E09}">
      <dgm:prSet/>
      <dgm:spPr/>
      <dgm:t>
        <a:bodyPr/>
        <a:lstStyle/>
        <a:p>
          <a:endParaRPr lang="pt-BR"/>
        </a:p>
      </dgm:t>
    </dgm:pt>
    <dgm:pt modelId="{F4E09F58-851C-4AC4-AB18-8716679307FF}" type="sibTrans" cxnId="{4E2EB7C1-0AAB-4483-920C-C7260A355E09}">
      <dgm:prSet/>
      <dgm:spPr/>
      <dgm:t>
        <a:bodyPr/>
        <a:lstStyle/>
        <a:p>
          <a:endParaRPr lang="pt-BR"/>
        </a:p>
      </dgm:t>
    </dgm:pt>
    <dgm:pt modelId="{A6238CE1-1132-4EFE-9E51-2645BDEA4C89}">
      <dgm:prSet phldrT="[Texto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932615-05EC-450E-8A83-80BA56A3A01A}" type="parTrans" cxnId="{A229F950-116A-4493-897E-7D9999212493}">
      <dgm:prSet/>
      <dgm:spPr/>
      <dgm:t>
        <a:bodyPr/>
        <a:lstStyle/>
        <a:p>
          <a:endParaRPr lang="pt-BR"/>
        </a:p>
      </dgm:t>
    </dgm:pt>
    <dgm:pt modelId="{F09F7A58-CA0B-445C-981B-D596A3270D0F}" type="sibTrans" cxnId="{A229F950-116A-4493-897E-7D9999212493}">
      <dgm:prSet/>
      <dgm:spPr/>
      <dgm:t>
        <a:bodyPr/>
        <a:lstStyle/>
        <a:p>
          <a:endParaRPr lang="pt-BR"/>
        </a:p>
      </dgm:t>
    </dgm:pt>
    <dgm:pt modelId="{4979EAFE-74B7-4AAB-A618-8415E3276F8C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pt-BR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2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54FA2A-FEEF-4BC3-A97A-C53828348C99}" type="parTrans" cxnId="{3AC07800-A7C2-4A0E-B486-BC244D484E88}">
      <dgm:prSet/>
      <dgm:spPr/>
      <dgm:t>
        <a:bodyPr/>
        <a:lstStyle/>
        <a:p>
          <a:endParaRPr lang="pt-BR"/>
        </a:p>
      </dgm:t>
    </dgm:pt>
    <dgm:pt modelId="{15C0B4D3-5CDF-4875-8DCC-CD497B68B729}" type="sibTrans" cxnId="{3AC07800-A7C2-4A0E-B486-BC244D484E88}">
      <dgm:prSet/>
      <dgm:spPr/>
      <dgm:t>
        <a:bodyPr/>
        <a:lstStyle/>
        <a:p>
          <a:endParaRPr lang="pt-BR"/>
        </a:p>
      </dgm:t>
    </dgm:pt>
    <dgm:pt modelId="{D3C4A328-58C8-4C0E-B3FA-425981A99FEE}" type="pres">
      <dgm:prSet presAssocID="{991317E4-87C0-4DD7-8771-D496949877F2}" presName="CompostProcess" presStyleCnt="0">
        <dgm:presLayoutVars>
          <dgm:dir/>
          <dgm:resizeHandles val="exact"/>
        </dgm:presLayoutVars>
      </dgm:prSet>
      <dgm:spPr/>
    </dgm:pt>
    <dgm:pt modelId="{E3EA4F59-0F82-47EF-93A5-3DDA41643A6B}" type="pres">
      <dgm:prSet presAssocID="{991317E4-87C0-4DD7-8771-D496949877F2}" presName="arrow" presStyleLbl="bgShp" presStyleIdx="0" presStyleCnt="1"/>
      <dgm:spPr>
        <a:solidFill>
          <a:schemeClr val="tx1">
            <a:lumMod val="95000"/>
            <a:lumOff val="5000"/>
          </a:schemeClr>
        </a:solidFill>
      </dgm:spPr>
    </dgm:pt>
    <dgm:pt modelId="{1A3FC065-9210-4A5C-869B-E089D6D46C5E}" type="pres">
      <dgm:prSet presAssocID="{991317E4-87C0-4DD7-8771-D496949877F2}" presName="linearProcess" presStyleCnt="0"/>
      <dgm:spPr/>
    </dgm:pt>
    <dgm:pt modelId="{CDC5FCCA-361B-469F-B72A-66860BF4EC7B}" type="pres">
      <dgm:prSet presAssocID="{1950FD75-1021-490C-B922-12719C5F41C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5E708A1-F94F-4898-A763-4D5CB86A1BD0}" type="pres">
      <dgm:prSet presAssocID="{67DF71AA-1706-44C4-BE86-2813458E02F0}" presName="sibTrans" presStyleCnt="0"/>
      <dgm:spPr/>
    </dgm:pt>
    <dgm:pt modelId="{BDCA8CA9-2BE6-4B26-BD63-8F8AB3500327}" type="pres">
      <dgm:prSet presAssocID="{4979EAFE-74B7-4AAB-A618-8415E3276F8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9C12C1-6B68-4787-AFDC-999582282CA6}" type="pres">
      <dgm:prSet presAssocID="{15C0B4D3-5CDF-4875-8DCC-CD497B68B729}" presName="sibTrans" presStyleCnt="0"/>
      <dgm:spPr/>
    </dgm:pt>
    <dgm:pt modelId="{F2F82DBB-894D-4CF4-BEBE-57A179DAA4F4}" type="pres">
      <dgm:prSet presAssocID="{24CD78E6-9C49-42D5-A904-820DBEF0ECF8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16F75E-AC12-4897-81A4-2FB989373F91}" type="pres">
      <dgm:prSet presAssocID="{F4E09F58-851C-4AC4-AB18-8716679307FF}" presName="sibTrans" presStyleCnt="0"/>
      <dgm:spPr/>
    </dgm:pt>
    <dgm:pt modelId="{B969E96E-0792-4B57-A3D9-649E5AD3478B}" type="pres">
      <dgm:prSet presAssocID="{A6238CE1-1132-4EFE-9E51-2645BDEA4C8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ABCCAC7-8EBD-4914-AEF8-FBDCD12919D2}" type="presOf" srcId="{991317E4-87C0-4DD7-8771-D496949877F2}" destId="{D3C4A328-58C8-4C0E-B3FA-425981A99FEE}" srcOrd="0" destOrd="0" presId="urn:microsoft.com/office/officeart/2005/8/layout/hProcess9"/>
    <dgm:cxn modelId="{21FB1DB3-2D42-4B86-8597-86C0AF7F275E}" type="presOf" srcId="{A6238CE1-1132-4EFE-9E51-2645BDEA4C89}" destId="{B969E96E-0792-4B57-A3D9-649E5AD3478B}" srcOrd="0" destOrd="0" presId="urn:microsoft.com/office/officeart/2005/8/layout/hProcess9"/>
    <dgm:cxn modelId="{0D758C6A-BAD3-4E56-8F53-0A79E071BE26}" type="presOf" srcId="{4979EAFE-74B7-4AAB-A618-8415E3276F8C}" destId="{BDCA8CA9-2BE6-4B26-BD63-8F8AB3500327}" srcOrd="0" destOrd="0" presId="urn:microsoft.com/office/officeart/2005/8/layout/hProcess9"/>
    <dgm:cxn modelId="{4E2EB7C1-0AAB-4483-920C-C7260A355E09}" srcId="{991317E4-87C0-4DD7-8771-D496949877F2}" destId="{24CD78E6-9C49-42D5-A904-820DBEF0ECF8}" srcOrd="2" destOrd="0" parTransId="{8343C542-3F23-4D83-BAA1-73A29D557D52}" sibTransId="{F4E09F58-851C-4AC4-AB18-8716679307FF}"/>
    <dgm:cxn modelId="{C4295BFF-3FCB-46D3-B233-672D4222DC78}" type="presOf" srcId="{1950FD75-1021-490C-B922-12719C5F41CE}" destId="{CDC5FCCA-361B-469F-B72A-66860BF4EC7B}" srcOrd="0" destOrd="0" presId="urn:microsoft.com/office/officeart/2005/8/layout/hProcess9"/>
    <dgm:cxn modelId="{E196BB64-5F6D-485E-AECC-FCBB9A470D5E}" srcId="{991317E4-87C0-4DD7-8771-D496949877F2}" destId="{1950FD75-1021-490C-B922-12719C5F41CE}" srcOrd="0" destOrd="0" parTransId="{63B286B8-27FB-4973-AD3E-90BA162EFDDC}" sibTransId="{67DF71AA-1706-44C4-BE86-2813458E02F0}"/>
    <dgm:cxn modelId="{3AC07800-A7C2-4A0E-B486-BC244D484E88}" srcId="{991317E4-87C0-4DD7-8771-D496949877F2}" destId="{4979EAFE-74B7-4AAB-A618-8415E3276F8C}" srcOrd="1" destOrd="0" parTransId="{F554FA2A-FEEF-4BC3-A97A-C53828348C99}" sibTransId="{15C0B4D3-5CDF-4875-8DCC-CD497B68B729}"/>
    <dgm:cxn modelId="{EC05518B-1717-4275-9A32-ECF0803AEEA7}" type="presOf" srcId="{24CD78E6-9C49-42D5-A904-820DBEF0ECF8}" destId="{F2F82DBB-894D-4CF4-BEBE-57A179DAA4F4}" srcOrd="0" destOrd="0" presId="urn:microsoft.com/office/officeart/2005/8/layout/hProcess9"/>
    <dgm:cxn modelId="{A229F950-116A-4493-897E-7D9999212493}" srcId="{991317E4-87C0-4DD7-8771-D496949877F2}" destId="{A6238CE1-1132-4EFE-9E51-2645BDEA4C89}" srcOrd="3" destOrd="0" parTransId="{A8932615-05EC-450E-8A83-80BA56A3A01A}" sibTransId="{F09F7A58-CA0B-445C-981B-D596A3270D0F}"/>
    <dgm:cxn modelId="{44595DFC-04E6-4F64-8711-1DA0DD37941F}" type="presParOf" srcId="{D3C4A328-58C8-4C0E-B3FA-425981A99FEE}" destId="{E3EA4F59-0F82-47EF-93A5-3DDA41643A6B}" srcOrd="0" destOrd="0" presId="urn:microsoft.com/office/officeart/2005/8/layout/hProcess9"/>
    <dgm:cxn modelId="{48BDF768-944B-4518-B4A9-1BFC395FE057}" type="presParOf" srcId="{D3C4A328-58C8-4C0E-B3FA-425981A99FEE}" destId="{1A3FC065-9210-4A5C-869B-E089D6D46C5E}" srcOrd="1" destOrd="0" presId="urn:microsoft.com/office/officeart/2005/8/layout/hProcess9"/>
    <dgm:cxn modelId="{71BCB068-62B1-4DA6-8587-296CE9CD016F}" type="presParOf" srcId="{1A3FC065-9210-4A5C-869B-E089D6D46C5E}" destId="{CDC5FCCA-361B-469F-B72A-66860BF4EC7B}" srcOrd="0" destOrd="0" presId="urn:microsoft.com/office/officeart/2005/8/layout/hProcess9"/>
    <dgm:cxn modelId="{C7766E04-0EDD-4BEA-9B84-6EF4E37472A7}" type="presParOf" srcId="{1A3FC065-9210-4A5C-869B-E089D6D46C5E}" destId="{95E708A1-F94F-4898-A763-4D5CB86A1BD0}" srcOrd="1" destOrd="0" presId="urn:microsoft.com/office/officeart/2005/8/layout/hProcess9"/>
    <dgm:cxn modelId="{1B73C244-B373-4597-8FF7-80BF560D672B}" type="presParOf" srcId="{1A3FC065-9210-4A5C-869B-E089D6D46C5E}" destId="{BDCA8CA9-2BE6-4B26-BD63-8F8AB3500327}" srcOrd="2" destOrd="0" presId="urn:microsoft.com/office/officeart/2005/8/layout/hProcess9"/>
    <dgm:cxn modelId="{A2C91188-D916-4988-A80F-E0B421C91039}" type="presParOf" srcId="{1A3FC065-9210-4A5C-869B-E089D6D46C5E}" destId="{F89C12C1-6B68-4787-AFDC-999582282CA6}" srcOrd="3" destOrd="0" presId="urn:microsoft.com/office/officeart/2005/8/layout/hProcess9"/>
    <dgm:cxn modelId="{817DA36F-0992-4EA6-B174-65F23094999D}" type="presParOf" srcId="{1A3FC065-9210-4A5C-869B-E089D6D46C5E}" destId="{F2F82DBB-894D-4CF4-BEBE-57A179DAA4F4}" srcOrd="4" destOrd="0" presId="urn:microsoft.com/office/officeart/2005/8/layout/hProcess9"/>
    <dgm:cxn modelId="{35C3878C-CA08-44DD-8441-23842C9D73BE}" type="presParOf" srcId="{1A3FC065-9210-4A5C-869B-E089D6D46C5E}" destId="{8F16F75E-AC12-4897-81A4-2FB989373F91}" srcOrd="5" destOrd="0" presId="urn:microsoft.com/office/officeart/2005/8/layout/hProcess9"/>
    <dgm:cxn modelId="{60AE236B-D4AA-4E45-9E2E-93AC7302C046}" type="presParOf" srcId="{1A3FC065-9210-4A5C-869B-E089D6D46C5E}" destId="{B969E96E-0792-4B57-A3D9-649E5AD3478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1317E4-87C0-4DD7-8771-D496949877F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950FD75-1021-490C-B922-12719C5F41CE}">
      <dgm:prSet phldrT="[Tex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B286B8-27FB-4973-AD3E-90BA162EFDDC}" type="parTrans" cxnId="{E196BB64-5F6D-485E-AECC-FCBB9A470D5E}">
      <dgm:prSet/>
      <dgm:spPr/>
      <dgm:t>
        <a:bodyPr/>
        <a:lstStyle/>
        <a:p>
          <a:endParaRPr lang="pt-BR"/>
        </a:p>
      </dgm:t>
    </dgm:pt>
    <dgm:pt modelId="{67DF71AA-1706-44C4-BE86-2813458E02F0}" type="sibTrans" cxnId="{E196BB64-5F6D-485E-AECC-FCBB9A470D5E}">
      <dgm:prSet/>
      <dgm:spPr/>
      <dgm:t>
        <a:bodyPr/>
        <a:lstStyle/>
        <a:p>
          <a:endParaRPr lang="pt-BR"/>
        </a:p>
      </dgm:t>
    </dgm:pt>
    <dgm:pt modelId="{24CD78E6-9C49-42D5-A904-820DBEF0ECF8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43C542-3F23-4D83-BAA1-73A29D557D52}" type="parTrans" cxnId="{4E2EB7C1-0AAB-4483-920C-C7260A355E09}">
      <dgm:prSet/>
      <dgm:spPr/>
      <dgm:t>
        <a:bodyPr/>
        <a:lstStyle/>
        <a:p>
          <a:endParaRPr lang="pt-BR"/>
        </a:p>
      </dgm:t>
    </dgm:pt>
    <dgm:pt modelId="{F4E09F58-851C-4AC4-AB18-8716679307FF}" type="sibTrans" cxnId="{4E2EB7C1-0AAB-4483-920C-C7260A355E09}">
      <dgm:prSet/>
      <dgm:spPr/>
      <dgm:t>
        <a:bodyPr/>
        <a:lstStyle/>
        <a:p>
          <a:endParaRPr lang="pt-BR"/>
        </a:p>
      </dgm:t>
    </dgm:pt>
    <dgm:pt modelId="{A6238CE1-1132-4EFE-9E51-2645BDEA4C89}">
      <dgm:prSet phldrT="[Texto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932615-05EC-450E-8A83-80BA56A3A01A}" type="parTrans" cxnId="{A229F950-116A-4493-897E-7D9999212493}">
      <dgm:prSet/>
      <dgm:spPr/>
      <dgm:t>
        <a:bodyPr/>
        <a:lstStyle/>
        <a:p>
          <a:endParaRPr lang="pt-BR"/>
        </a:p>
      </dgm:t>
    </dgm:pt>
    <dgm:pt modelId="{F09F7A58-CA0B-445C-981B-D596A3270D0F}" type="sibTrans" cxnId="{A229F950-116A-4493-897E-7D9999212493}">
      <dgm:prSet/>
      <dgm:spPr/>
      <dgm:t>
        <a:bodyPr/>
        <a:lstStyle/>
        <a:p>
          <a:endParaRPr lang="pt-BR"/>
        </a:p>
      </dgm:t>
    </dgm:pt>
    <dgm:pt modelId="{4979EAFE-74B7-4AAB-A618-8415E3276F8C}">
      <dgm:prSet phldrT="[Texto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54FA2A-FEEF-4BC3-A97A-C53828348C99}" type="parTrans" cxnId="{3AC07800-A7C2-4A0E-B486-BC244D484E88}">
      <dgm:prSet/>
      <dgm:spPr/>
      <dgm:t>
        <a:bodyPr/>
        <a:lstStyle/>
        <a:p>
          <a:endParaRPr lang="pt-BR"/>
        </a:p>
      </dgm:t>
    </dgm:pt>
    <dgm:pt modelId="{15C0B4D3-5CDF-4875-8DCC-CD497B68B729}" type="sibTrans" cxnId="{3AC07800-A7C2-4A0E-B486-BC244D484E88}">
      <dgm:prSet/>
      <dgm:spPr/>
      <dgm:t>
        <a:bodyPr/>
        <a:lstStyle/>
        <a:p>
          <a:endParaRPr lang="pt-BR"/>
        </a:p>
      </dgm:t>
    </dgm:pt>
    <dgm:pt modelId="{D3C4A328-58C8-4C0E-B3FA-425981A99FEE}" type="pres">
      <dgm:prSet presAssocID="{991317E4-87C0-4DD7-8771-D496949877F2}" presName="CompostProcess" presStyleCnt="0">
        <dgm:presLayoutVars>
          <dgm:dir/>
          <dgm:resizeHandles val="exact"/>
        </dgm:presLayoutVars>
      </dgm:prSet>
      <dgm:spPr/>
    </dgm:pt>
    <dgm:pt modelId="{E3EA4F59-0F82-47EF-93A5-3DDA41643A6B}" type="pres">
      <dgm:prSet presAssocID="{991317E4-87C0-4DD7-8771-D496949877F2}" presName="arrow" presStyleLbl="bgShp" presStyleIdx="0" presStyleCnt="1"/>
      <dgm:spPr>
        <a:solidFill>
          <a:schemeClr val="tx1">
            <a:lumMod val="95000"/>
            <a:lumOff val="5000"/>
          </a:schemeClr>
        </a:solidFill>
      </dgm:spPr>
    </dgm:pt>
    <dgm:pt modelId="{1A3FC065-9210-4A5C-869B-E089D6D46C5E}" type="pres">
      <dgm:prSet presAssocID="{991317E4-87C0-4DD7-8771-D496949877F2}" presName="linearProcess" presStyleCnt="0"/>
      <dgm:spPr/>
    </dgm:pt>
    <dgm:pt modelId="{CDC5FCCA-361B-469F-B72A-66860BF4EC7B}" type="pres">
      <dgm:prSet presAssocID="{1950FD75-1021-490C-B922-12719C5F41C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5E708A1-F94F-4898-A763-4D5CB86A1BD0}" type="pres">
      <dgm:prSet presAssocID="{67DF71AA-1706-44C4-BE86-2813458E02F0}" presName="sibTrans" presStyleCnt="0"/>
      <dgm:spPr/>
    </dgm:pt>
    <dgm:pt modelId="{BDCA8CA9-2BE6-4B26-BD63-8F8AB3500327}" type="pres">
      <dgm:prSet presAssocID="{4979EAFE-74B7-4AAB-A618-8415E3276F8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9C12C1-6B68-4787-AFDC-999582282CA6}" type="pres">
      <dgm:prSet presAssocID="{15C0B4D3-5CDF-4875-8DCC-CD497B68B729}" presName="sibTrans" presStyleCnt="0"/>
      <dgm:spPr/>
    </dgm:pt>
    <dgm:pt modelId="{F2F82DBB-894D-4CF4-BEBE-57A179DAA4F4}" type="pres">
      <dgm:prSet presAssocID="{24CD78E6-9C49-42D5-A904-820DBEF0ECF8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16F75E-AC12-4897-81A4-2FB989373F91}" type="pres">
      <dgm:prSet presAssocID="{F4E09F58-851C-4AC4-AB18-8716679307FF}" presName="sibTrans" presStyleCnt="0"/>
      <dgm:spPr/>
    </dgm:pt>
    <dgm:pt modelId="{B969E96E-0792-4B57-A3D9-649E5AD3478B}" type="pres">
      <dgm:prSet presAssocID="{A6238CE1-1132-4EFE-9E51-2645BDEA4C8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7CEF87F-7ADE-4E1D-98DF-27BED6BD9DFF}" type="presOf" srcId="{24CD78E6-9C49-42D5-A904-820DBEF0ECF8}" destId="{F2F82DBB-894D-4CF4-BEBE-57A179DAA4F4}" srcOrd="0" destOrd="0" presId="urn:microsoft.com/office/officeart/2005/8/layout/hProcess9"/>
    <dgm:cxn modelId="{2968FCA8-96E5-4EB4-AEA3-5FFCA75D8A3C}" type="presOf" srcId="{1950FD75-1021-490C-B922-12719C5F41CE}" destId="{CDC5FCCA-361B-469F-B72A-66860BF4EC7B}" srcOrd="0" destOrd="0" presId="urn:microsoft.com/office/officeart/2005/8/layout/hProcess9"/>
    <dgm:cxn modelId="{3DAA66F0-B238-49CB-8257-31080C59B776}" type="presOf" srcId="{4979EAFE-74B7-4AAB-A618-8415E3276F8C}" destId="{BDCA8CA9-2BE6-4B26-BD63-8F8AB3500327}" srcOrd="0" destOrd="0" presId="urn:microsoft.com/office/officeart/2005/8/layout/hProcess9"/>
    <dgm:cxn modelId="{4E2EB7C1-0AAB-4483-920C-C7260A355E09}" srcId="{991317E4-87C0-4DD7-8771-D496949877F2}" destId="{24CD78E6-9C49-42D5-A904-820DBEF0ECF8}" srcOrd="2" destOrd="0" parTransId="{8343C542-3F23-4D83-BAA1-73A29D557D52}" sibTransId="{F4E09F58-851C-4AC4-AB18-8716679307FF}"/>
    <dgm:cxn modelId="{50A4CB76-F565-4606-A335-BD87E5459817}" type="presOf" srcId="{A6238CE1-1132-4EFE-9E51-2645BDEA4C89}" destId="{B969E96E-0792-4B57-A3D9-649E5AD3478B}" srcOrd="0" destOrd="0" presId="urn:microsoft.com/office/officeart/2005/8/layout/hProcess9"/>
    <dgm:cxn modelId="{E196BB64-5F6D-485E-AECC-FCBB9A470D5E}" srcId="{991317E4-87C0-4DD7-8771-D496949877F2}" destId="{1950FD75-1021-490C-B922-12719C5F41CE}" srcOrd="0" destOrd="0" parTransId="{63B286B8-27FB-4973-AD3E-90BA162EFDDC}" sibTransId="{67DF71AA-1706-44C4-BE86-2813458E02F0}"/>
    <dgm:cxn modelId="{3AC07800-A7C2-4A0E-B486-BC244D484E88}" srcId="{991317E4-87C0-4DD7-8771-D496949877F2}" destId="{4979EAFE-74B7-4AAB-A618-8415E3276F8C}" srcOrd="1" destOrd="0" parTransId="{F554FA2A-FEEF-4BC3-A97A-C53828348C99}" sibTransId="{15C0B4D3-5CDF-4875-8DCC-CD497B68B729}"/>
    <dgm:cxn modelId="{89B17C97-5FF1-4CF6-8AC9-BA8717228BB4}" type="presOf" srcId="{991317E4-87C0-4DD7-8771-D496949877F2}" destId="{D3C4A328-58C8-4C0E-B3FA-425981A99FEE}" srcOrd="0" destOrd="0" presId="urn:microsoft.com/office/officeart/2005/8/layout/hProcess9"/>
    <dgm:cxn modelId="{A229F950-116A-4493-897E-7D9999212493}" srcId="{991317E4-87C0-4DD7-8771-D496949877F2}" destId="{A6238CE1-1132-4EFE-9E51-2645BDEA4C89}" srcOrd="3" destOrd="0" parTransId="{A8932615-05EC-450E-8A83-80BA56A3A01A}" sibTransId="{F09F7A58-CA0B-445C-981B-D596A3270D0F}"/>
    <dgm:cxn modelId="{D662C49E-FC99-468C-8CEE-07DF809BEABB}" type="presParOf" srcId="{D3C4A328-58C8-4C0E-B3FA-425981A99FEE}" destId="{E3EA4F59-0F82-47EF-93A5-3DDA41643A6B}" srcOrd="0" destOrd="0" presId="urn:microsoft.com/office/officeart/2005/8/layout/hProcess9"/>
    <dgm:cxn modelId="{084A8B8D-4F58-4D4C-A14A-A33834344FBF}" type="presParOf" srcId="{D3C4A328-58C8-4C0E-B3FA-425981A99FEE}" destId="{1A3FC065-9210-4A5C-869B-E089D6D46C5E}" srcOrd="1" destOrd="0" presId="urn:microsoft.com/office/officeart/2005/8/layout/hProcess9"/>
    <dgm:cxn modelId="{54A5DF23-51A0-4971-8411-687A4AD129E4}" type="presParOf" srcId="{1A3FC065-9210-4A5C-869B-E089D6D46C5E}" destId="{CDC5FCCA-361B-469F-B72A-66860BF4EC7B}" srcOrd="0" destOrd="0" presId="urn:microsoft.com/office/officeart/2005/8/layout/hProcess9"/>
    <dgm:cxn modelId="{864D52A1-A0E9-4C87-AA8B-C43E3809D8EE}" type="presParOf" srcId="{1A3FC065-9210-4A5C-869B-E089D6D46C5E}" destId="{95E708A1-F94F-4898-A763-4D5CB86A1BD0}" srcOrd="1" destOrd="0" presId="urn:microsoft.com/office/officeart/2005/8/layout/hProcess9"/>
    <dgm:cxn modelId="{995699F7-F9FC-4E66-A9DB-68C462394CAF}" type="presParOf" srcId="{1A3FC065-9210-4A5C-869B-E089D6D46C5E}" destId="{BDCA8CA9-2BE6-4B26-BD63-8F8AB3500327}" srcOrd="2" destOrd="0" presId="urn:microsoft.com/office/officeart/2005/8/layout/hProcess9"/>
    <dgm:cxn modelId="{063CB8B5-AF2F-4A61-AEF9-A60544B70677}" type="presParOf" srcId="{1A3FC065-9210-4A5C-869B-E089D6D46C5E}" destId="{F89C12C1-6B68-4787-AFDC-999582282CA6}" srcOrd="3" destOrd="0" presId="urn:microsoft.com/office/officeart/2005/8/layout/hProcess9"/>
    <dgm:cxn modelId="{86EB5465-C32F-4FE5-BCAB-AD482197BBA6}" type="presParOf" srcId="{1A3FC065-9210-4A5C-869B-E089D6D46C5E}" destId="{F2F82DBB-894D-4CF4-BEBE-57A179DAA4F4}" srcOrd="4" destOrd="0" presId="urn:microsoft.com/office/officeart/2005/8/layout/hProcess9"/>
    <dgm:cxn modelId="{413FB30E-C266-49CD-9834-53588FDF0E24}" type="presParOf" srcId="{1A3FC065-9210-4A5C-869B-E089D6D46C5E}" destId="{8F16F75E-AC12-4897-81A4-2FB989373F91}" srcOrd="5" destOrd="0" presId="urn:microsoft.com/office/officeart/2005/8/layout/hProcess9"/>
    <dgm:cxn modelId="{3AB24879-33A0-4AB5-BFEB-4C044318FFA6}" type="presParOf" srcId="{1A3FC065-9210-4A5C-869B-E089D6D46C5E}" destId="{B969E96E-0792-4B57-A3D9-649E5AD3478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91317E4-87C0-4DD7-8771-D496949877F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950FD75-1021-490C-B922-12719C5F41CE}">
      <dgm:prSet phldrT="[Tex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B286B8-27FB-4973-AD3E-90BA162EFDDC}" type="parTrans" cxnId="{E196BB64-5F6D-485E-AECC-FCBB9A470D5E}">
      <dgm:prSet/>
      <dgm:spPr/>
      <dgm:t>
        <a:bodyPr/>
        <a:lstStyle/>
        <a:p>
          <a:endParaRPr lang="pt-BR"/>
        </a:p>
      </dgm:t>
    </dgm:pt>
    <dgm:pt modelId="{67DF71AA-1706-44C4-BE86-2813458E02F0}" type="sibTrans" cxnId="{E196BB64-5F6D-485E-AECC-FCBB9A470D5E}">
      <dgm:prSet/>
      <dgm:spPr/>
      <dgm:t>
        <a:bodyPr/>
        <a:lstStyle/>
        <a:p>
          <a:endParaRPr lang="pt-BR"/>
        </a:p>
      </dgm:t>
    </dgm:pt>
    <dgm:pt modelId="{24CD78E6-9C49-42D5-A904-820DBEF0ECF8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43C542-3F23-4D83-BAA1-73A29D557D52}" type="parTrans" cxnId="{4E2EB7C1-0AAB-4483-920C-C7260A355E09}">
      <dgm:prSet/>
      <dgm:spPr/>
      <dgm:t>
        <a:bodyPr/>
        <a:lstStyle/>
        <a:p>
          <a:endParaRPr lang="pt-BR"/>
        </a:p>
      </dgm:t>
    </dgm:pt>
    <dgm:pt modelId="{F4E09F58-851C-4AC4-AB18-8716679307FF}" type="sibTrans" cxnId="{4E2EB7C1-0AAB-4483-920C-C7260A355E09}">
      <dgm:prSet/>
      <dgm:spPr/>
      <dgm:t>
        <a:bodyPr/>
        <a:lstStyle/>
        <a:p>
          <a:endParaRPr lang="pt-BR"/>
        </a:p>
      </dgm:t>
    </dgm:pt>
    <dgm:pt modelId="{A6238CE1-1132-4EFE-9E51-2645BDEA4C89}">
      <dgm:prSet phldrT="[Texto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932615-05EC-450E-8A83-80BA56A3A01A}" type="parTrans" cxnId="{A229F950-116A-4493-897E-7D9999212493}">
      <dgm:prSet/>
      <dgm:spPr/>
      <dgm:t>
        <a:bodyPr/>
        <a:lstStyle/>
        <a:p>
          <a:endParaRPr lang="pt-BR"/>
        </a:p>
      </dgm:t>
    </dgm:pt>
    <dgm:pt modelId="{F09F7A58-CA0B-445C-981B-D596A3270D0F}" type="sibTrans" cxnId="{A229F950-116A-4493-897E-7D9999212493}">
      <dgm:prSet/>
      <dgm:spPr/>
      <dgm:t>
        <a:bodyPr/>
        <a:lstStyle/>
        <a:p>
          <a:endParaRPr lang="pt-BR"/>
        </a:p>
      </dgm:t>
    </dgm:pt>
    <dgm:pt modelId="{4979EAFE-74B7-4AAB-A618-8415E3276F8C}">
      <dgm:prSet phldrT="[Texto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54FA2A-FEEF-4BC3-A97A-C53828348C99}" type="parTrans" cxnId="{3AC07800-A7C2-4A0E-B486-BC244D484E88}">
      <dgm:prSet/>
      <dgm:spPr/>
      <dgm:t>
        <a:bodyPr/>
        <a:lstStyle/>
        <a:p>
          <a:endParaRPr lang="pt-BR"/>
        </a:p>
      </dgm:t>
    </dgm:pt>
    <dgm:pt modelId="{15C0B4D3-5CDF-4875-8DCC-CD497B68B729}" type="sibTrans" cxnId="{3AC07800-A7C2-4A0E-B486-BC244D484E88}">
      <dgm:prSet/>
      <dgm:spPr/>
      <dgm:t>
        <a:bodyPr/>
        <a:lstStyle/>
        <a:p>
          <a:endParaRPr lang="pt-BR"/>
        </a:p>
      </dgm:t>
    </dgm:pt>
    <dgm:pt modelId="{D3C4A328-58C8-4C0E-B3FA-425981A99FEE}" type="pres">
      <dgm:prSet presAssocID="{991317E4-87C0-4DD7-8771-D496949877F2}" presName="CompostProcess" presStyleCnt="0">
        <dgm:presLayoutVars>
          <dgm:dir/>
          <dgm:resizeHandles val="exact"/>
        </dgm:presLayoutVars>
      </dgm:prSet>
      <dgm:spPr/>
    </dgm:pt>
    <dgm:pt modelId="{E3EA4F59-0F82-47EF-93A5-3DDA41643A6B}" type="pres">
      <dgm:prSet presAssocID="{991317E4-87C0-4DD7-8771-D496949877F2}" presName="arrow" presStyleLbl="bgShp" presStyleIdx="0" presStyleCnt="1"/>
      <dgm:spPr>
        <a:solidFill>
          <a:schemeClr val="tx1">
            <a:lumMod val="95000"/>
            <a:lumOff val="5000"/>
          </a:schemeClr>
        </a:solidFill>
      </dgm:spPr>
    </dgm:pt>
    <dgm:pt modelId="{1A3FC065-9210-4A5C-869B-E089D6D46C5E}" type="pres">
      <dgm:prSet presAssocID="{991317E4-87C0-4DD7-8771-D496949877F2}" presName="linearProcess" presStyleCnt="0"/>
      <dgm:spPr/>
    </dgm:pt>
    <dgm:pt modelId="{CDC5FCCA-361B-469F-B72A-66860BF4EC7B}" type="pres">
      <dgm:prSet presAssocID="{1950FD75-1021-490C-B922-12719C5F41C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5E708A1-F94F-4898-A763-4D5CB86A1BD0}" type="pres">
      <dgm:prSet presAssocID="{67DF71AA-1706-44C4-BE86-2813458E02F0}" presName="sibTrans" presStyleCnt="0"/>
      <dgm:spPr/>
    </dgm:pt>
    <dgm:pt modelId="{BDCA8CA9-2BE6-4B26-BD63-8F8AB3500327}" type="pres">
      <dgm:prSet presAssocID="{4979EAFE-74B7-4AAB-A618-8415E3276F8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9C12C1-6B68-4787-AFDC-999582282CA6}" type="pres">
      <dgm:prSet presAssocID="{15C0B4D3-5CDF-4875-8DCC-CD497B68B729}" presName="sibTrans" presStyleCnt="0"/>
      <dgm:spPr/>
    </dgm:pt>
    <dgm:pt modelId="{F2F82DBB-894D-4CF4-BEBE-57A179DAA4F4}" type="pres">
      <dgm:prSet presAssocID="{24CD78E6-9C49-42D5-A904-820DBEF0ECF8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16F75E-AC12-4897-81A4-2FB989373F91}" type="pres">
      <dgm:prSet presAssocID="{F4E09F58-851C-4AC4-AB18-8716679307FF}" presName="sibTrans" presStyleCnt="0"/>
      <dgm:spPr/>
    </dgm:pt>
    <dgm:pt modelId="{B969E96E-0792-4B57-A3D9-649E5AD3478B}" type="pres">
      <dgm:prSet presAssocID="{A6238CE1-1132-4EFE-9E51-2645BDEA4C8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DA13CC2-BBC9-468E-A07A-418F41EF99DC}" type="presOf" srcId="{A6238CE1-1132-4EFE-9E51-2645BDEA4C89}" destId="{B969E96E-0792-4B57-A3D9-649E5AD3478B}" srcOrd="0" destOrd="0" presId="urn:microsoft.com/office/officeart/2005/8/layout/hProcess9"/>
    <dgm:cxn modelId="{3AC07800-A7C2-4A0E-B486-BC244D484E88}" srcId="{991317E4-87C0-4DD7-8771-D496949877F2}" destId="{4979EAFE-74B7-4AAB-A618-8415E3276F8C}" srcOrd="1" destOrd="0" parTransId="{F554FA2A-FEEF-4BC3-A97A-C53828348C99}" sibTransId="{15C0B4D3-5CDF-4875-8DCC-CD497B68B729}"/>
    <dgm:cxn modelId="{2131C793-29DC-434D-9A95-07DB025FB39F}" type="presOf" srcId="{991317E4-87C0-4DD7-8771-D496949877F2}" destId="{D3C4A328-58C8-4C0E-B3FA-425981A99FEE}" srcOrd="0" destOrd="0" presId="urn:microsoft.com/office/officeart/2005/8/layout/hProcess9"/>
    <dgm:cxn modelId="{EEF60A17-9B0C-45C8-9FD1-280BE7E1445E}" type="presOf" srcId="{24CD78E6-9C49-42D5-A904-820DBEF0ECF8}" destId="{F2F82DBB-894D-4CF4-BEBE-57A179DAA4F4}" srcOrd="0" destOrd="0" presId="urn:microsoft.com/office/officeart/2005/8/layout/hProcess9"/>
    <dgm:cxn modelId="{E196BB64-5F6D-485E-AECC-FCBB9A470D5E}" srcId="{991317E4-87C0-4DD7-8771-D496949877F2}" destId="{1950FD75-1021-490C-B922-12719C5F41CE}" srcOrd="0" destOrd="0" parTransId="{63B286B8-27FB-4973-AD3E-90BA162EFDDC}" sibTransId="{67DF71AA-1706-44C4-BE86-2813458E02F0}"/>
    <dgm:cxn modelId="{4E2EB7C1-0AAB-4483-920C-C7260A355E09}" srcId="{991317E4-87C0-4DD7-8771-D496949877F2}" destId="{24CD78E6-9C49-42D5-A904-820DBEF0ECF8}" srcOrd="2" destOrd="0" parTransId="{8343C542-3F23-4D83-BAA1-73A29D557D52}" sibTransId="{F4E09F58-851C-4AC4-AB18-8716679307FF}"/>
    <dgm:cxn modelId="{9EEF147D-A278-4D52-BD2C-8F89253AB417}" type="presOf" srcId="{1950FD75-1021-490C-B922-12719C5F41CE}" destId="{CDC5FCCA-361B-469F-B72A-66860BF4EC7B}" srcOrd="0" destOrd="0" presId="urn:microsoft.com/office/officeart/2005/8/layout/hProcess9"/>
    <dgm:cxn modelId="{95C26536-54DC-409D-BA7E-8418AD600373}" type="presOf" srcId="{4979EAFE-74B7-4AAB-A618-8415E3276F8C}" destId="{BDCA8CA9-2BE6-4B26-BD63-8F8AB3500327}" srcOrd="0" destOrd="0" presId="urn:microsoft.com/office/officeart/2005/8/layout/hProcess9"/>
    <dgm:cxn modelId="{A229F950-116A-4493-897E-7D9999212493}" srcId="{991317E4-87C0-4DD7-8771-D496949877F2}" destId="{A6238CE1-1132-4EFE-9E51-2645BDEA4C89}" srcOrd="3" destOrd="0" parTransId="{A8932615-05EC-450E-8A83-80BA56A3A01A}" sibTransId="{F09F7A58-CA0B-445C-981B-D596A3270D0F}"/>
    <dgm:cxn modelId="{71F83931-8833-494E-BDB5-96697BC36BAF}" type="presParOf" srcId="{D3C4A328-58C8-4C0E-B3FA-425981A99FEE}" destId="{E3EA4F59-0F82-47EF-93A5-3DDA41643A6B}" srcOrd="0" destOrd="0" presId="urn:microsoft.com/office/officeart/2005/8/layout/hProcess9"/>
    <dgm:cxn modelId="{7D0E1617-2E16-4818-95FB-63D6A824E9CF}" type="presParOf" srcId="{D3C4A328-58C8-4C0E-B3FA-425981A99FEE}" destId="{1A3FC065-9210-4A5C-869B-E089D6D46C5E}" srcOrd="1" destOrd="0" presId="urn:microsoft.com/office/officeart/2005/8/layout/hProcess9"/>
    <dgm:cxn modelId="{B8219F73-0D64-48BD-B718-EA2779795173}" type="presParOf" srcId="{1A3FC065-9210-4A5C-869B-E089D6D46C5E}" destId="{CDC5FCCA-361B-469F-B72A-66860BF4EC7B}" srcOrd="0" destOrd="0" presId="urn:microsoft.com/office/officeart/2005/8/layout/hProcess9"/>
    <dgm:cxn modelId="{E6ACDDE7-CCF3-4B2A-A117-9923DAE34542}" type="presParOf" srcId="{1A3FC065-9210-4A5C-869B-E089D6D46C5E}" destId="{95E708A1-F94F-4898-A763-4D5CB86A1BD0}" srcOrd="1" destOrd="0" presId="urn:microsoft.com/office/officeart/2005/8/layout/hProcess9"/>
    <dgm:cxn modelId="{52B0EF96-076A-4188-BBDC-D394D785D38D}" type="presParOf" srcId="{1A3FC065-9210-4A5C-869B-E089D6D46C5E}" destId="{BDCA8CA9-2BE6-4B26-BD63-8F8AB3500327}" srcOrd="2" destOrd="0" presId="urn:microsoft.com/office/officeart/2005/8/layout/hProcess9"/>
    <dgm:cxn modelId="{28C99E03-A9DE-415A-B33B-2AE85A702F65}" type="presParOf" srcId="{1A3FC065-9210-4A5C-869B-E089D6D46C5E}" destId="{F89C12C1-6B68-4787-AFDC-999582282CA6}" srcOrd="3" destOrd="0" presId="urn:microsoft.com/office/officeart/2005/8/layout/hProcess9"/>
    <dgm:cxn modelId="{DCB38BA0-BC17-4C12-B870-6E309231388F}" type="presParOf" srcId="{1A3FC065-9210-4A5C-869B-E089D6D46C5E}" destId="{F2F82DBB-894D-4CF4-BEBE-57A179DAA4F4}" srcOrd="4" destOrd="0" presId="urn:microsoft.com/office/officeart/2005/8/layout/hProcess9"/>
    <dgm:cxn modelId="{50761FB2-219B-4D84-BD60-658B7913F679}" type="presParOf" srcId="{1A3FC065-9210-4A5C-869B-E089D6D46C5E}" destId="{8F16F75E-AC12-4897-81A4-2FB989373F91}" srcOrd="5" destOrd="0" presId="urn:microsoft.com/office/officeart/2005/8/layout/hProcess9"/>
    <dgm:cxn modelId="{2BDB7950-4C85-476D-9A2A-5BC2B67C5148}" type="presParOf" srcId="{1A3FC065-9210-4A5C-869B-E089D6D46C5E}" destId="{B969E96E-0792-4B57-A3D9-649E5AD3478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1317E4-87C0-4DD7-8771-D496949877F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950FD75-1021-490C-B922-12719C5F41CE}">
      <dgm:prSet phldrT="[Texto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B286B8-27FB-4973-AD3E-90BA162EFDDC}" type="parTrans" cxnId="{E196BB64-5F6D-485E-AECC-FCBB9A470D5E}">
      <dgm:prSet/>
      <dgm:spPr/>
      <dgm:t>
        <a:bodyPr/>
        <a:lstStyle/>
        <a:p>
          <a:endParaRPr lang="pt-BR"/>
        </a:p>
      </dgm:t>
    </dgm:pt>
    <dgm:pt modelId="{67DF71AA-1706-44C4-BE86-2813458E02F0}" type="sibTrans" cxnId="{E196BB64-5F6D-485E-AECC-FCBB9A470D5E}">
      <dgm:prSet/>
      <dgm:spPr/>
      <dgm:t>
        <a:bodyPr/>
        <a:lstStyle/>
        <a:p>
          <a:endParaRPr lang="pt-BR"/>
        </a:p>
      </dgm:t>
    </dgm:pt>
    <dgm:pt modelId="{24CD78E6-9C49-42D5-A904-820DBEF0ECF8}">
      <dgm:prSet phldrT="[Texto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sz="1800" b="1" dirty="0">
            <a:solidFill>
              <a:schemeClr val="bg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43C542-3F23-4D83-BAA1-73A29D557D52}" type="parTrans" cxnId="{4E2EB7C1-0AAB-4483-920C-C7260A355E09}">
      <dgm:prSet/>
      <dgm:spPr/>
      <dgm:t>
        <a:bodyPr/>
        <a:lstStyle/>
        <a:p>
          <a:endParaRPr lang="pt-BR"/>
        </a:p>
      </dgm:t>
    </dgm:pt>
    <dgm:pt modelId="{F4E09F58-851C-4AC4-AB18-8716679307FF}" type="sibTrans" cxnId="{4E2EB7C1-0AAB-4483-920C-C7260A355E09}">
      <dgm:prSet/>
      <dgm:spPr/>
      <dgm:t>
        <a:bodyPr/>
        <a:lstStyle/>
        <a:p>
          <a:endParaRPr lang="pt-BR"/>
        </a:p>
      </dgm:t>
    </dgm:pt>
    <dgm:pt modelId="{A6238CE1-1132-4EFE-9E51-2645BDEA4C89}">
      <dgm:prSet phldrT="[Texto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pt-BR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932615-05EC-450E-8A83-80BA56A3A01A}" type="parTrans" cxnId="{A229F950-116A-4493-897E-7D9999212493}">
      <dgm:prSet/>
      <dgm:spPr/>
      <dgm:t>
        <a:bodyPr/>
        <a:lstStyle/>
        <a:p>
          <a:endParaRPr lang="pt-BR"/>
        </a:p>
      </dgm:t>
    </dgm:pt>
    <dgm:pt modelId="{F09F7A58-CA0B-445C-981B-D596A3270D0F}" type="sibTrans" cxnId="{A229F950-116A-4493-897E-7D9999212493}">
      <dgm:prSet/>
      <dgm:spPr/>
      <dgm:t>
        <a:bodyPr/>
        <a:lstStyle/>
        <a:p>
          <a:endParaRPr lang="pt-BR"/>
        </a:p>
      </dgm:t>
    </dgm:pt>
    <dgm:pt modelId="{4979EAFE-74B7-4AAB-A618-8415E3276F8C}">
      <dgm:prSet phldrT="[Texto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54FA2A-FEEF-4BC3-A97A-C53828348C99}" type="parTrans" cxnId="{3AC07800-A7C2-4A0E-B486-BC244D484E88}">
      <dgm:prSet/>
      <dgm:spPr/>
      <dgm:t>
        <a:bodyPr/>
        <a:lstStyle/>
        <a:p>
          <a:endParaRPr lang="pt-BR"/>
        </a:p>
      </dgm:t>
    </dgm:pt>
    <dgm:pt modelId="{15C0B4D3-5CDF-4875-8DCC-CD497B68B729}" type="sibTrans" cxnId="{3AC07800-A7C2-4A0E-B486-BC244D484E88}">
      <dgm:prSet/>
      <dgm:spPr/>
      <dgm:t>
        <a:bodyPr/>
        <a:lstStyle/>
        <a:p>
          <a:endParaRPr lang="pt-BR"/>
        </a:p>
      </dgm:t>
    </dgm:pt>
    <dgm:pt modelId="{D3C4A328-58C8-4C0E-B3FA-425981A99FEE}" type="pres">
      <dgm:prSet presAssocID="{991317E4-87C0-4DD7-8771-D496949877F2}" presName="CompostProcess" presStyleCnt="0">
        <dgm:presLayoutVars>
          <dgm:dir/>
          <dgm:resizeHandles val="exact"/>
        </dgm:presLayoutVars>
      </dgm:prSet>
      <dgm:spPr/>
    </dgm:pt>
    <dgm:pt modelId="{E3EA4F59-0F82-47EF-93A5-3DDA41643A6B}" type="pres">
      <dgm:prSet presAssocID="{991317E4-87C0-4DD7-8771-D496949877F2}" presName="arrow" presStyleLbl="bgShp" presStyleIdx="0" presStyleCnt="1"/>
      <dgm:spPr>
        <a:solidFill>
          <a:schemeClr val="tx1">
            <a:lumMod val="95000"/>
            <a:lumOff val="5000"/>
          </a:schemeClr>
        </a:solidFill>
      </dgm:spPr>
    </dgm:pt>
    <dgm:pt modelId="{1A3FC065-9210-4A5C-869B-E089D6D46C5E}" type="pres">
      <dgm:prSet presAssocID="{991317E4-87C0-4DD7-8771-D496949877F2}" presName="linearProcess" presStyleCnt="0"/>
      <dgm:spPr/>
    </dgm:pt>
    <dgm:pt modelId="{CDC5FCCA-361B-469F-B72A-66860BF4EC7B}" type="pres">
      <dgm:prSet presAssocID="{1950FD75-1021-490C-B922-12719C5F41C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5E708A1-F94F-4898-A763-4D5CB86A1BD0}" type="pres">
      <dgm:prSet presAssocID="{67DF71AA-1706-44C4-BE86-2813458E02F0}" presName="sibTrans" presStyleCnt="0"/>
      <dgm:spPr/>
    </dgm:pt>
    <dgm:pt modelId="{BDCA8CA9-2BE6-4B26-BD63-8F8AB3500327}" type="pres">
      <dgm:prSet presAssocID="{4979EAFE-74B7-4AAB-A618-8415E3276F8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9C12C1-6B68-4787-AFDC-999582282CA6}" type="pres">
      <dgm:prSet presAssocID="{15C0B4D3-5CDF-4875-8DCC-CD497B68B729}" presName="sibTrans" presStyleCnt="0"/>
      <dgm:spPr/>
    </dgm:pt>
    <dgm:pt modelId="{F2F82DBB-894D-4CF4-BEBE-57A179DAA4F4}" type="pres">
      <dgm:prSet presAssocID="{24CD78E6-9C49-42D5-A904-820DBEF0ECF8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16F75E-AC12-4897-81A4-2FB989373F91}" type="pres">
      <dgm:prSet presAssocID="{F4E09F58-851C-4AC4-AB18-8716679307FF}" presName="sibTrans" presStyleCnt="0"/>
      <dgm:spPr/>
    </dgm:pt>
    <dgm:pt modelId="{B969E96E-0792-4B57-A3D9-649E5AD3478B}" type="pres">
      <dgm:prSet presAssocID="{A6238CE1-1132-4EFE-9E51-2645BDEA4C8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E804A87-5CF2-4499-BAA7-874F1303A1DD}" type="presOf" srcId="{24CD78E6-9C49-42D5-A904-820DBEF0ECF8}" destId="{F2F82DBB-894D-4CF4-BEBE-57A179DAA4F4}" srcOrd="0" destOrd="0" presId="urn:microsoft.com/office/officeart/2005/8/layout/hProcess9"/>
    <dgm:cxn modelId="{CB1758D9-FDB7-4B46-91AC-89D6B137E9C9}" type="presOf" srcId="{991317E4-87C0-4DD7-8771-D496949877F2}" destId="{D3C4A328-58C8-4C0E-B3FA-425981A99FEE}" srcOrd="0" destOrd="0" presId="urn:microsoft.com/office/officeart/2005/8/layout/hProcess9"/>
    <dgm:cxn modelId="{9012550B-6E41-4E84-A66B-28A4ED0B372C}" type="presOf" srcId="{1950FD75-1021-490C-B922-12719C5F41CE}" destId="{CDC5FCCA-361B-469F-B72A-66860BF4EC7B}" srcOrd="0" destOrd="0" presId="urn:microsoft.com/office/officeart/2005/8/layout/hProcess9"/>
    <dgm:cxn modelId="{4E2EB7C1-0AAB-4483-920C-C7260A355E09}" srcId="{991317E4-87C0-4DD7-8771-D496949877F2}" destId="{24CD78E6-9C49-42D5-A904-820DBEF0ECF8}" srcOrd="2" destOrd="0" parTransId="{8343C542-3F23-4D83-BAA1-73A29D557D52}" sibTransId="{F4E09F58-851C-4AC4-AB18-8716679307FF}"/>
    <dgm:cxn modelId="{25912BF8-110B-4249-AFC1-3DE6C93D3CC9}" type="presOf" srcId="{4979EAFE-74B7-4AAB-A618-8415E3276F8C}" destId="{BDCA8CA9-2BE6-4B26-BD63-8F8AB3500327}" srcOrd="0" destOrd="0" presId="urn:microsoft.com/office/officeart/2005/8/layout/hProcess9"/>
    <dgm:cxn modelId="{E196BB64-5F6D-485E-AECC-FCBB9A470D5E}" srcId="{991317E4-87C0-4DD7-8771-D496949877F2}" destId="{1950FD75-1021-490C-B922-12719C5F41CE}" srcOrd="0" destOrd="0" parTransId="{63B286B8-27FB-4973-AD3E-90BA162EFDDC}" sibTransId="{67DF71AA-1706-44C4-BE86-2813458E02F0}"/>
    <dgm:cxn modelId="{3AC07800-A7C2-4A0E-B486-BC244D484E88}" srcId="{991317E4-87C0-4DD7-8771-D496949877F2}" destId="{4979EAFE-74B7-4AAB-A618-8415E3276F8C}" srcOrd="1" destOrd="0" parTransId="{F554FA2A-FEEF-4BC3-A97A-C53828348C99}" sibTransId="{15C0B4D3-5CDF-4875-8DCC-CD497B68B729}"/>
    <dgm:cxn modelId="{A229F950-116A-4493-897E-7D9999212493}" srcId="{991317E4-87C0-4DD7-8771-D496949877F2}" destId="{A6238CE1-1132-4EFE-9E51-2645BDEA4C89}" srcOrd="3" destOrd="0" parTransId="{A8932615-05EC-450E-8A83-80BA56A3A01A}" sibTransId="{F09F7A58-CA0B-445C-981B-D596A3270D0F}"/>
    <dgm:cxn modelId="{8BB8FB15-6D5C-4F79-AD04-93D68A6075A4}" type="presOf" srcId="{A6238CE1-1132-4EFE-9E51-2645BDEA4C89}" destId="{B969E96E-0792-4B57-A3D9-649E5AD3478B}" srcOrd="0" destOrd="0" presId="urn:microsoft.com/office/officeart/2005/8/layout/hProcess9"/>
    <dgm:cxn modelId="{4DCBD810-1D7B-4F66-B496-B56873CE9FC9}" type="presParOf" srcId="{D3C4A328-58C8-4C0E-B3FA-425981A99FEE}" destId="{E3EA4F59-0F82-47EF-93A5-3DDA41643A6B}" srcOrd="0" destOrd="0" presId="urn:microsoft.com/office/officeart/2005/8/layout/hProcess9"/>
    <dgm:cxn modelId="{DEED04A5-A223-4A44-8D1C-4A9F396E3FBE}" type="presParOf" srcId="{D3C4A328-58C8-4C0E-B3FA-425981A99FEE}" destId="{1A3FC065-9210-4A5C-869B-E089D6D46C5E}" srcOrd="1" destOrd="0" presId="urn:microsoft.com/office/officeart/2005/8/layout/hProcess9"/>
    <dgm:cxn modelId="{77219980-79A6-4725-B7CE-BB0A1EF854E0}" type="presParOf" srcId="{1A3FC065-9210-4A5C-869B-E089D6D46C5E}" destId="{CDC5FCCA-361B-469F-B72A-66860BF4EC7B}" srcOrd="0" destOrd="0" presId="urn:microsoft.com/office/officeart/2005/8/layout/hProcess9"/>
    <dgm:cxn modelId="{C182A1D1-A311-484C-8CB7-4F0CA6A7334C}" type="presParOf" srcId="{1A3FC065-9210-4A5C-869B-E089D6D46C5E}" destId="{95E708A1-F94F-4898-A763-4D5CB86A1BD0}" srcOrd="1" destOrd="0" presId="urn:microsoft.com/office/officeart/2005/8/layout/hProcess9"/>
    <dgm:cxn modelId="{5DF6D177-2AF2-4445-BBBF-52B4AD341D78}" type="presParOf" srcId="{1A3FC065-9210-4A5C-869B-E089D6D46C5E}" destId="{BDCA8CA9-2BE6-4B26-BD63-8F8AB3500327}" srcOrd="2" destOrd="0" presId="urn:microsoft.com/office/officeart/2005/8/layout/hProcess9"/>
    <dgm:cxn modelId="{2A327B25-8094-4AC9-864F-C5F5E3501C5F}" type="presParOf" srcId="{1A3FC065-9210-4A5C-869B-E089D6D46C5E}" destId="{F89C12C1-6B68-4787-AFDC-999582282CA6}" srcOrd="3" destOrd="0" presId="urn:microsoft.com/office/officeart/2005/8/layout/hProcess9"/>
    <dgm:cxn modelId="{0A30C60B-3B03-4C73-BA66-0CE0B2097D71}" type="presParOf" srcId="{1A3FC065-9210-4A5C-869B-E089D6D46C5E}" destId="{F2F82DBB-894D-4CF4-BEBE-57A179DAA4F4}" srcOrd="4" destOrd="0" presId="urn:microsoft.com/office/officeart/2005/8/layout/hProcess9"/>
    <dgm:cxn modelId="{DBAC8CCE-29B4-4893-8E42-2E1FED8B77D4}" type="presParOf" srcId="{1A3FC065-9210-4A5C-869B-E089D6D46C5E}" destId="{8F16F75E-AC12-4897-81A4-2FB989373F91}" srcOrd="5" destOrd="0" presId="urn:microsoft.com/office/officeart/2005/8/layout/hProcess9"/>
    <dgm:cxn modelId="{97DF8EC8-79A7-4C65-AB10-0E71C72E7E3B}" type="presParOf" srcId="{1A3FC065-9210-4A5C-869B-E089D6D46C5E}" destId="{B969E96E-0792-4B57-A3D9-649E5AD3478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A4F59-0F82-47EF-93A5-3DDA41643A6B}">
      <dsp:nvSpPr>
        <dsp:cNvPr id="0" name=""/>
        <dsp:cNvSpPr/>
      </dsp:nvSpPr>
      <dsp:spPr>
        <a:xfrm>
          <a:off x="723680" y="0"/>
          <a:ext cx="8201711" cy="1008112"/>
        </a:xfrm>
        <a:prstGeom prst="rightArrow">
          <a:avLst/>
        </a:prstGeom>
        <a:solidFill>
          <a:schemeClr val="tx1">
            <a:lumMod val="95000"/>
            <a:lumOff val="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5FCCA-361B-469F-B72A-66860BF4EC7B}">
      <dsp:nvSpPr>
        <dsp:cNvPr id="0" name=""/>
        <dsp:cNvSpPr/>
      </dsp:nvSpPr>
      <dsp:spPr>
        <a:xfrm>
          <a:off x="3298" y="302433"/>
          <a:ext cx="2142772" cy="403244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983" y="322118"/>
        <a:ext cx="2103402" cy="363874"/>
      </dsp:txXfrm>
    </dsp:sp>
    <dsp:sp modelId="{BDCA8CA9-2BE6-4B26-BD63-8F8AB3500327}">
      <dsp:nvSpPr>
        <dsp:cNvPr id="0" name=""/>
        <dsp:cNvSpPr/>
      </dsp:nvSpPr>
      <dsp:spPr>
        <a:xfrm>
          <a:off x="2503199" y="302433"/>
          <a:ext cx="2142772" cy="403244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22884" y="322118"/>
        <a:ext cx="2103402" cy="363874"/>
      </dsp:txXfrm>
    </dsp:sp>
    <dsp:sp modelId="{F2F82DBB-894D-4CF4-BEBE-57A179DAA4F4}">
      <dsp:nvSpPr>
        <dsp:cNvPr id="0" name=""/>
        <dsp:cNvSpPr/>
      </dsp:nvSpPr>
      <dsp:spPr>
        <a:xfrm>
          <a:off x="5003100" y="302433"/>
          <a:ext cx="2142772" cy="403244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22785" y="322118"/>
        <a:ext cx="2103402" cy="363874"/>
      </dsp:txXfrm>
    </dsp:sp>
    <dsp:sp modelId="{B969E96E-0792-4B57-A3D9-649E5AD3478B}">
      <dsp:nvSpPr>
        <dsp:cNvPr id="0" name=""/>
        <dsp:cNvSpPr/>
      </dsp:nvSpPr>
      <dsp:spPr>
        <a:xfrm>
          <a:off x="7503001" y="302433"/>
          <a:ext cx="2142772" cy="403244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522686" y="322118"/>
        <a:ext cx="2103402" cy="3638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A4F59-0F82-47EF-93A5-3DDA41643A6B}">
      <dsp:nvSpPr>
        <dsp:cNvPr id="0" name=""/>
        <dsp:cNvSpPr/>
      </dsp:nvSpPr>
      <dsp:spPr>
        <a:xfrm>
          <a:off x="723680" y="0"/>
          <a:ext cx="8201711" cy="1008112"/>
        </a:xfrm>
        <a:prstGeom prst="rightArrow">
          <a:avLst/>
        </a:prstGeom>
        <a:solidFill>
          <a:schemeClr val="tx1">
            <a:lumMod val="95000"/>
            <a:lumOff val="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5FCCA-361B-469F-B72A-66860BF4EC7B}">
      <dsp:nvSpPr>
        <dsp:cNvPr id="0" name=""/>
        <dsp:cNvSpPr/>
      </dsp:nvSpPr>
      <dsp:spPr>
        <a:xfrm>
          <a:off x="3298" y="302433"/>
          <a:ext cx="2142772" cy="403244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983" y="322118"/>
        <a:ext cx="2103402" cy="363874"/>
      </dsp:txXfrm>
    </dsp:sp>
    <dsp:sp modelId="{BDCA8CA9-2BE6-4B26-BD63-8F8AB3500327}">
      <dsp:nvSpPr>
        <dsp:cNvPr id="0" name=""/>
        <dsp:cNvSpPr/>
      </dsp:nvSpPr>
      <dsp:spPr>
        <a:xfrm>
          <a:off x="2503199" y="302433"/>
          <a:ext cx="2142772" cy="403244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22884" y="322118"/>
        <a:ext cx="2103402" cy="363874"/>
      </dsp:txXfrm>
    </dsp:sp>
    <dsp:sp modelId="{F2F82DBB-894D-4CF4-BEBE-57A179DAA4F4}">
      <dsp:nvSpPr>
        <dsp:cNvPr id="0" name=""/>
        <dsp:cNvSpPr/>
      </dsp:nvSpPr>
      <dsp:spPr>
        <a:xfrm>
          <a:off x="5003100" y="302433"/>
          <a:ext cx="2142772" cy="403244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22785" y="322118"/>
        <a:ext cx="2103402" cy="363874"/>
      </dsp:txXfrm>
    </dsp:sp>
    <dsp:sp modelId="{B969E96E-0792-4B57-A3D9-649E5AD3478B}">
      <dsp:nvSpPr>
        <dsp:cNvPr id="0" name=""/>
        <dsp:cNvSpPr/>
      </dsp:nvSpPr>
      <dsp:spPr>
        <a:xfrm>
          <a:off x="7503001" y="302433"/>
          <a:ext cx="2142772" cy="403244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522686" y="322118"/>
        <a:ext cx="2103402" cy="3638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A4F59-0F82-47EF-93A5-3DDA41643A6B}">
      <dsp:nvSpPr>
        <dsp:cNvPr id="0" name=""/>
        <dsp:cNvSpPr/>
      </dsp:nvSpPr>
      <dsp:spPr>
        <a:xfrm>
          <a:off x="723680" y="0"/>
          <a:ext cx="8201711" cy="1008112"/>
        </a:xfrm>
        <a:prstGeom prst="rightArrow">
          <a:avLst/>
        </a:prstGeom>
        <a:solidFill>
          <a:schemeClr val="tx1">
            <a:lumMod val="95000"/>
            <a:lumOff val="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5FCCA-361B-469F-B72A-66860BF4EC7B}">
      <dsp:nvSpPr>
        <dsp:cNvPr id="0" name=""/>
        <dsp:cNvSpPr/>
      </dsp:nvSpPr>
      <dsp:spPr>
        <a:xfrm>
          <a:off x="3298" y="302433"/>
          <a:ext cx="2142772" cy="403244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983" y="322118"/>
        <a:ext cx="2103402" cy="363874"/>
      </dsp:txXfrm>
    </dsp:sp>
    <dsp:sp modelId="{BDCA8CA9-2BE6-4B26-BD63-8F8AB3500327}">
      <dsp:nvSpPr>
        <dsp:cNvPr id="0" name=""/>
        <dsp:cNvSpPr/>
      </dsp:nvSpPr>
      <dsp:spPr>
        <a:xfrm>
          <a:off x="2503199" y="302433"/>
          <a:ext cx="2142772" cy="403244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2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22884" y="322118"/>
        <a:ext cx="2103402" cy="363874"/>
      </dsp:txXfrm>
    </dsp:sp>
    <dsp:sp modelId="{F2F82DBB-894D-4CF4-BEBE-57A179DAA4F4}">
      <dsp:nvSpPr>
        <dsp:cNvPr id="0" name=""/>
        <dsp:cNvSpPr/>
      </dsp:nvSpPr>
      <dsp:spPr>
        <a:xfrm>
          <a:off x="5003100" y="302433"/>
          <a:ext cx="2142772" cy="403244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22785" y="322118"/>
        <a:ext cx="2103402" cy="363874"/>
      </dsp:txXfrm>
    </dsp:sp>
    <dsp:sp modelId="{B969E96E-0792-4B57-A3D9-649E5AD3478B}">
      <dsp:nvSpPr>
        <dsp:cNvPr id="0" name=""/>
        <dsp:cNvSpPr/>
      </dsp:nvSpPr>
      <dsp:spPr>
        <a:xfrm>
          <a:off x="7503001" y="302433"/>
          <a:ext cx="2142772" cy="403244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522686" y="322118"/>
        <a:ext cx="2103402" cy="3638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A4F59-0F82-47EF-93A5-3DDA41643A6B}">
      <dsp:nvSpPr>
        <dsp:cNvPr id="0" name=""/>
        <dsp:cNvSpPr/>
      </dsp:nvSpPr>
      <dsp:spPr>
        <a:xfrm>
          <a:off x="723680" y="0"/>
          <a:ext cx="8201711" cy="1008112"/>
        </a:xfrm>
        <a:prstGeom prst="rightArrow">
          <a:avLst/>
        </a:prstGeom>
        <a:solidFill>
          <a:schemeClr val="tx1">
            <a:lumMod val="95000"/>
            <a:lumOff val="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5FCCA-361B-469F-B72A-66860BF4EC7B}">
      <dsp:nvSpPr>
        <dsp:cNvPr id="0" name=""/>
        <dsp:cNvSpPr/>
      </dsp:nvSpPr>
      <dsp:spPr>
        <a:xfrm>
          <a:off x="3298" y="302433"/>
          <a:ext cx="2142772" cy="403244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983" y="322118"/>
        <a:ext cx="2103402" cy="363874"/>
      </dsp:txXfrm>
    </dsp:sp>
    <dsp:sp modelId="{BDCA8CA9-2BE6-4B26-BD63-8F8AB3500327}">
      <dsp:nvSpPr>
        <dsp:cNvPr id="0" name=""/>
        <dsp:cNvSpPr/>
      </dsp:nvSpPr>
      <dsp:spPr>
        <a:xfrm>
          <a:off x="2503199" y="302433"/>
          <a:ext cx="2142772" cy="403244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22884" y="322118"/>
        <a:ext cx="2103402" cy="363874"/>
      </dsp:txXfrm>
    </dsp:sp>
    <dsp:sp modelId="{F2F82DBB-894D-4CF4-BEBE-57A179DAA4F4}">
      <dsp:nvSpPr>
        <dsp:cNvPr id="0" name=""/>
        <dsp:cNvSpPr/>
      </dsp:nvSpPr>
      <dsp:spPr>
        <a:xfrm>
          <a:off x="5003100" y="302433"/>
          <a:ext cx="2142772" cy="403244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22785" y="322118"/>
        <a:ext cx="2103402" cy="363874"/>
      </dsp:txXfrm>
    </dsp:sp>
    <dsp:sp modelId="{B969E96E-0792-4B57-A3D9-649E5AD3478B}">
      <dsp:nvSpPr>
        <dsp:cNvPr id="0" name=""/>
        <dsp:cNvSpPr/>
      </dsp:nvSpPr>
      <dsp:spPr>
        <a:xfrm>
          <a:off x="7503001" y="302433"/>
          <a:ext cx="2142772" cy="403244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522686" y="322118"/>
        <a:ext cx="2103402" cy="3638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A4F59-0F82-47EF-93A5-3DDA41643A6B}">
      <dsp:nvSpPr>
        <dsp:cNvPr id="0" name=""/>
        <dsp:cNvSpPr/>
      </dsp:nvSpPr>
      <dsp:spPr>
        <a:xfrm>
          <a:off x="723680" y="0"/>
          <a:ext cx="8201711" cy="1008112"/>
        </a:xfrm>
        <a:prstGeom prst="rightArrow">
          <a:avLst/>
        </a:prstGeom>
        <a:solidFill>
          <a:schemeClr val="tx1">
            <a:lumMod val="95000"/>
            <a:lumOff val="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5FCCA-361B-469F-B72A-66860BF4EC7B}">
      <dsp:nvSpPr>
        <dsp:cNvPr id="0" name=""/>
        <dsp:cNvSpPr/>
      </dsp:nvSpPr>
      <dsp:spPr>
        <a:xfrm>
          <a:off x="3298" y="302433"/>
          <a:ext cx="2142772" cy="403244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983" y="322118"/>
        <a:ext cx="2103402" cy="363874"/>
      </dsp:txXfrm>
    </dsp:sp>
    <dsp:sp modelId="{BDCA8CA9-2BE6-4B26-BD63-8F8AB3500327}">
      <dsp:nvSpPr>
        <dsp:cNvPr id="0" name=""/>
        <dsp:cNvSpPr/>
      </dsp:nvSpPr>
      <dsp:spPr>
        <a:xfrm>
          <a:off x="2503199" y="302433"/>
          <a:ext cx="2142772" cy="403244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22884" y="322118"/>
        <a:ext cx="2103402" cy="363874"/>
      </dsp:txXfrm>
    </dsp:sp>
    <dsp:sp modelId="{F2F82DBB-894D-4CF4-BEBE-57A179DAA4F4}">
      <dsp:nvSpPr>
        <dsp:cNvPr id="0" name=""/>
        <dsp:cNvSpPr/>
      </dsp:nvSpPr>
      <dsp:spPr>
        <a:xfrm>
          <a:off x="5003100" y="302433"/>
          <a:ext cx="2142772" cy="403244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22785" y="322118"/>
        <a:ext cx="2103402" cy="363874"/>
      </dsp:txXfrm>
    </dsp:sp>
    <dsp:sp modelId="{B969E96E-0792-4B57-A3D9-649E5AD3478B}">
      <dsp:nvSpPr>
        <dsp:cNvPr id="0" name=""/>
        <dsp:cNvSpPr/>
      </dsp:nvSpPr>
      <dsp:spPr>
        <a:xfrm>
          <a:off x="7503001" y="302433"/>
          <a:ext cx="2142772" cy="403244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522686" y="322118"/>
        <a:ext cx="2103402" cy="3638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A4F59-0F82-47EF-93A5-3DDA41643A6B}">
      <dsp:nvSpPr>
        <dsp:cNvPr id="0" name=""/>
        <dsp:cNvSpPr/>
      </dsp:nvSpPr>
      <dsp:spPr>
        <a:xfrm>
          <a:off x="723680" y="0"/>
          <a:ext cx="8201711" cy="1008112"/>
        </a:xfrm>
        <a:prstGeom prst="rightArrow">
          <a:avLst/>
        </a:prstGeom>
        <a:solidFill>
          <a:schemeClr val="tx1">
            <a:lumMod val="95000"/>
            <a:lumOff val="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5FCCA-361B-469F-B72A-66860BF4EC7B}">
      <dsp:nvSpPr>
        <dsp:cNvPr id="0" name=""/>
        <dsp:cNvSpPr/>
      </dsp:nvSpPr>
      <dsp:spPr>
        <a:xfrm>
          <a:off x="3298" y="302433"/>
          <a:ext cx="2142772" cy="403244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2013</a:t>
          </a:r>
          <a:endParaRPr lang="pt-B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983" y="322118"/>
        <a:ext cx="2103402" cy="363874"/>
      </dsp:txXfrm>
    </dsp:sp>
    <dsp:sp modelId="{BDCA8CA9-2BE6-4B26-BD63-8F8AB3500327}">
      <dsp:nvSpPr>
        <dsp:cNvPr id="0" name=""/>
        <dsp:cNvSpPr/>
      </dsp:nvSpPr>
      <dsp:spPr>
        <a:xfrm>
          <a:off x="2503199" y="302433"/>
          <a:ext cx="2142772" cy="403244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2014</a:t>
          </a:r>
          <a:endParaRPr lang="pt-B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22884" y="322118"/>
        <a:ext cx="2103402" cy="363874"/>
      </dsp:txXfrm>
    </dsp:sp>
    <dsp:sp modelId="{F2F82DBB-894D-4CF4-BEBE-57A179DAA4F4}">
      <dsp:nvSpPr>
        <dsp:cNvPr id="0" name=""/>
        <dsp:cNvSpPr/>
      </dsp:nvSpPr>
      <dsp:spPr>
        <a:xfrm>
          <a:off x="5003100" y="302433"/>
          <a:ext cx="2142772" cy="403244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2015</a:t>
          </a:r>
          <a:endParaRPr lang="pt-BR" sz="1800" b="1" kern="1200" dirty="0">
            <a:solidFill>
              <a:schemeClr val="bg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22785" y="322118"/>
        <a:ext cx="2103402" cy="363874"/>
      </dsp:txXfrm>
    </dsp:sp>
    <dsp:sp modelId="{B969E96E-0792-4B57-A3D9-649E5AD3478B}">
      <dsp:nvSpPr>
        <dsp:cNvPr id="0" name=""/>
        <dsp:cNvSpPr/>
      </dsp:nvSpPr>
      <dsp:spPr>
        <a:xfrm>
          <a:off x="7503001" y="302433"/>
          <a:ext cx="2142772" cy="403244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2016</a:t>
          </a:r>
          <a:endParaRPr lang="pt-BR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522686" y="322118"/>
        <a:ext cx="2103402" cy="363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EF31F-59B9-4BB5-9960-6B2273FB1DC5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685800"/>
            <a:ext cx="6426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D21EA-689C-47DF-B077-A85FCB9C1C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6534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D21EA-689C-47DF-B077-A85FCB9C1C8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2042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0101" y="1789657"/>
            <a:ext cx="9181148" cy="123488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0204" y="3264588"/>
            <a:ext cx="7560945" cy="14722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469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466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830979" y="230710"/>
            <a:ext cx="2430304" cy="491555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40068" y="230710"/>
            <a:ext cx="7110889" cy="491555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6329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913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3232" y="3702002"/>
            <a:ext cx="9181148" cy="114420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53232" y="2441774"/>
            <a:ext cx="9181148" cy="126022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546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40068" y="1344243"/>
            <a:ext cx="4770596" cy="38020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90686" y="1344243"/>
            <a:ext cx="4770596" cy="38020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858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0068" y="1289566"/>
            <a:ext cx="4772472" cy="5374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0068" y="1826996"/>
            <a:ext cx="4772472" cy="33192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486937" y="1289566"/>
            <a:ext cx="4774347" cy="5374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486937" y="1826996"/>
            <a:ext cx="4774347" cy="33192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247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20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8830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0068" y="229375"/>
            <a:ext cx="3553570" cy="9761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23029" y="229376"/>
            <a:ext cx="6038255" cy="49168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40068" y="1205552"/>
            <a:ext cx="3553570" cy="39407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270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17140" y="4032727"/>
            <a:ext cx="6480810" cy="4760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117140" y="514759"/>
            <a:ext cx="6480810" cy="34566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117140" y="4508813"/>
            <a:ext cx="6480810" cy="6761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3941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40069" y="230709"/>
            <a:ext cx="9721215" cy="960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0069" y="1344243"/>
            <a:ext cx="9721215" cy="3802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40068" y="5339630"/>
            <a:ext cx="2520315" cy="306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43C43-DEC7-4010-963E-0C7E83B7BA16}" type="datetimeFigureOut">
              <a:rPr lang="pt-BR" smtClean="0"/>
              <a:t>12/08/2016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690461" y="5339630"/>
            <a:ext cx="3420428" cy="306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740969" y="5339630"/>
            <a:ext cx="2520315" cy="306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D2D77-E720-46C5-8DD3-3940F6118E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3087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810101" y="1861654"/>
            <a:ext cx="9181148" cy="1234889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pt-BR" b="1" dirty="0" smtClean="0"/>
              <a:t>Ações </a:t>
            </a:r>
            <a:r>
              <a:rPr lang="pt-BR" b="1" dirty="0" smtClean="0"/>
              <a:t>desenvolvidas pelo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GT-Saúde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620204" y="3336596"/>
            <a:ext cx="7560945" cy="624043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bg1"/>
                </a:solidFill>
              </a:rPr>
              <a:t>Diretoria de Gestão de Atividades Estudantis</a:t>
            </a:r>
          </a:p>
        </p:txBody>
      </p:sp>
      <p:pic>
        <p:nvPicPr>
          <p:cNvPr id="2050" name="Picture 2" descr="D:\Fotos\logomarca ifr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3462750" cy="151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:\Pictures\GT Saúde\logomarc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263" y="144216"/>
            <a:ext cx="3308087" cy="115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23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99358771"/>
              </p:ext>
            </p:extLst>
          </p:nvPr>
        </p:nvGraphicFramePr>
        <p:xfrm>
          <a:off x="576139" y="360239"/>
          <a:ext cx="9649072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92163" y="2160439"/>
            <a:ext cx="9073008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/>
              <a:t>I </a:t>
            </a:r>
            <a:r>
              <a:rPr lang="pt-BR" dirty="0" smtClean="0"/>
              <a:t>Encontro dos Profissionais da Saúde do IFRN;</a:t>
            </a:r>
            <a:endParaRPr lang="pt-BR" dirty="0"/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Estudo e Videoconferências para viabilizar: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t-BR" dirty="0"/>
              <a:t>	M</a:t>
            </a:r>
            <a:r>
              <a:rPr lang="pt-BR" dirty="0" smtClean="0"/>
              <a:t>ódulo Saúde SUAP;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t-BR" dirty="0"/>
              <a:t>	</a:t>
            </a:r>
            <a:r>
              <a:rPr lang="pt-BR" dirty="0" smtClean="0"/>
              <a:t>Política de Saúde Estudantil.</a:t>
            </a:r>
            <a:endParaRPr lang="pt-BR" dirty="0"/>
          </a:p>
        </p:txBody>
      </p:sp>
      <p:pic>
        <p:nvPicPr>
          <p:cNvPr id="5" name="Picture 2" descr="E:\Pictures\GT Saúde\logomarc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966" y="4968951"/>
            <a:ext cx="2274309" cy="7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ector reto 6"/>
          <p:cNvCxnSpPr/>
          <p:nvPr/>
        </p:nvCxnSpPr>
        <p:spPr>
          <a:xfrm>
            <a:off x="1728267" y="1152327"/>
            <a:ext cx="0" cy="100811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78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029356290"/>
              </p:ext>
            </p:extLst>
          </p:nvPr>
        </p:nvGraphicFramePr>
        <p:xfrm>
          <a:off x="576139" y="360239"/>
          <a:ext cx="9649072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92163" y="1440359"/>
            <a:ext cx="9073008" cy="341632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II Encontro dos Profissionais da Saúde do IFRN;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Levantamento do perfil de saúde dos adolescentes do RN e recursos do IFRN – Política da Saúde Estudantil;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Lista de e-mails por categorias profissionais e da saúde;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Catálogo de materiais para o setor de saúde : medicamentos, odontológicos, médico-enfermagem e de uso comum;</a:t>
            </a:r>
          </a:p>
        </p:txBody>
      </p:sp>
      <p:pic>
        <p:nvPicPr>
          <p:cNvPr id="5" name="Picture 2" descr="E:\Pictures\GT Saúde\logomarc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966" y="4968951"/>
            <a:ext cx="2274309" cy="7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ector reto 6"/>
          <p:cNvCxnSpPr/>
          <p:nvPr/>
        </p:nvCxnSpPr>
        <p:spPr>
          <a:xfrm>
            <a:off x="4104531" y="1152327"/>
            <a:ext cx="0" cy="288032"/>
          </a:xfrm>
          <a:prstGeom prst="line">
            <a:avLst/>
          </a:prstGeom>
          <a:ln w="317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73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253147158"/>
              </p:ext>
            </p:extLst>
          </p:nvPr>
        </p:nvGraphicFramePr>
        <p:xfrm>
          <a:off x="576139" y="360239"/>
          <a:ext cx="9649072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92163" y="1440359"/>
            <a:ext cx="9073008" cy="341632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/>
              <a:t>Apresentação da COAES no Seminário de </a:t>
            </a:r>
            <a:r>
              <a:rPr lang="pt-BR" dirty="0" smtClean="0"/>
              <a:t>Integração </a:t>
            </a:r>
            <a:r>
              <a:rPr lang="pt-BR" dirty="0"/>
              <a:t>dos novos servidores da </a:t>
            </a:r>
            <a:r>
              <a:rPr lang="pt-BR" dirty="0" smtClean="0"/>
              <a:t>saúde;</a:t>
            </a:r>
            <a:endParaRPr lang="pt-BR" dirty="0"/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Diálogo com outros </a:t>
            </a:r>
            <a:r>
              <a:rPr lang="pt-BR" dirty="0" err="1" smtClean="0"/>
              <a:t>IF’s</a:t>
            </a:r>
            <a:r>
              <a:rPr lang="pt-BR" dirty="0" smtClean="0"/>
              <a:t>: apresentação do documento da Política de Saúde Estudantil no IFB;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Proposição do Projeto de capacitação para os servidores da saúde do IFRN ;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Abertura de diálogo </a:t>
            </a:r>
            <a:r>
              <a:rPr lang="pt-BR" dirty="0" smtClean="0"/>
              <a:t>com Psicologia e Nutrição;</a:t>
            </a:r>
          </a:p>
          <a:p>
            <a:pPr marL="285750" lvl="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Visita aos </a:t>
            </a:r>
            <a:r>
              <a:rPr lang="pt-BR" i="1" dirty="0" smtClean="0"/>
              <a:t>campi</a:t>
            </a:r>
            <a:r>
              <a:rPr lang="pt-BR" dirty="0" smtClean="0"/>
              <a:t> para apresentação da oficina “</a:t>
            </a:r>
            <a:r>
              <a:rPr lang="pt-BR" dirty="0"/>
              <a:t>INTEGRANDO A POLÍTICA DE SAÚDE ESTUDANTIL DO IFRN</a:t>
            </a:r>
            <a:r>
              <a:rPr lang="pt-BR" dirty="0" smtClean="0"/>
              <a:t>”.</a:t>
            </a:r>
            <a:endParaRPr lang="pt-BR" dirty="0"/>
          </a:p>
        </p:txBody>
      </p:sp>
      <p:pic>
        <p:nvPicPr>
          <p:cNvPr id="5" name="Picture 2" descr="E:\Pictures\GT Saúde\logomarc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966" y="4968951"/>
            <a:ext cx="2274309" cy="7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ector reto 6"/>
          <p:cNvCxnSpPr/>
          <p:nvPr/>
        </p:nvCxnSpPr>
        <p:spPr>
          <a:xfrm>
            <a:off x="4104531" y="1152327"/>
            <a:ext cx="0" cy="288032"/>
          </a:xfrm>
          <a:prstGeom prst="line">
            <a:avLst/>
          </a:prstGeom>
          <a:ln w="317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16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114462988"/>
              </p:ext>
            </p:extLst>
          </p:nvPr>
        </p:nvGraphicFramePr>
        <p:xfrm>
          <a:off x="576139" y="360239"/>
          <a:ext cx="9649072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92163" y="1440359"/>
            <a:ext cx="9073008" cy="3693319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Visita aos </a:t>
            </a:r>
            <a:r>
              <a:rPr lang="pt-BR" i="1" dirty="0" smtClean="0"/>
              <a:t>campi</a:t>
            </a:r>
            <a:r>
              <a:rPr lang="pt-BR" dirty="0" smtClean="0"/>
              <a:t> para apresentação da oficina “</a:t>
            </a:r>
            <a:r>
              <a:rPr lang="pt-BR" dirty="0"/>
              <a:t>INTEGRANDO A POLÍTICA DE SAÚDE ESTUDANTIL DO IFRN</a:t>
            </a:r>
            <a:r>
              <a:rPr lang="pt-BR" dirty="0" smtClean="0"/>
              <a:t>”.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Construção do Fluxograma </a:t>
            </a:r>
            <a:r>
              <a:rPr lang="pt-BR" dirty="0" smtClean="0"/>
              <a:t>dos setores de saúde do IFRN;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Congresso ABRASCO e revista </a:t>
            </a:r>
            <a:r>
              <a:rPr lang="pt-BR" dirty="0" err="1" smtClean="0"/>
              <a:t>Holos</a:t>
            </a:r>
            <a:r>
              <a:rPr lang="pt-BR" dirty="0" smtClean="0"/>
              <a:t>- </a:t>
            </a:r>
            <a:r>
              <a:rPr lang="pt-BR" dirty="0" smtClean="0"/>
              <a:t>Artigos enviados: </a:t>
            </a:r>
            <a:endParaRPr lang="pt-BR" dirty="0" smtClean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dirty="0" smtClean="0"/>
              <a:t>Missão e Valores Organizacionais da Assistência à Saúde dos Institutos Federais de Educação, Ciência E Tecnologia do Rio Grande do </a:t>
            </a:r>
            <a:r>
              <a:rPr lang="pt-BR" dirty="0" smtClean="0"/>
              <a:t>Norte;</a:t>
            </a:r>
            <a:endParaRPr lang="pt-BR" dirty="0" smtClean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dirty="0" smtClean="0"/>
              <a:t>Construção e Implantação do Prontuário Eletrônico de Saúde em </a:t>
            </a:r>
            <a:r>
              <a:rPr lang="pt-BR" dirty="0"/>
              <a:t>u</a:t>
            </a:r>
            <a:r>
              <a:rPr lang="pt-BR" dirty="0" smtClean="0"/>
              <a:t>m Instituto Federal de </a:t>
            </a:r>
            <a:r>
              <a:rPr lang="pt-BR" dirty="0" smtClean="0"/>
              <a:t>Educação</a:t>
            </a:r>
            <a:r>
              <a:rPr lang="pt-BR" dirty="0"/>
              <a:t>;</a:t>
            </a:r>
            <a:endParaRPr lang="pt-BR" dirty="0" smtClean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dirty="0" smtClean="0"/>
              <a:t>Construção Participativa de uma Política de Saúde para Institutos Federais.</a:t>
            </a:r>
            <a:endParaRPr lang="pt-BR" dirty="0"/>
          </a:p>
        </p:txBody>
      </p:sp>
      <p:pic>
        <p:nvPicPr>
          <p:cNvPr id="5" name="Picture 2" descr="E:\Pictures\GT Saúde\logomarc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966" y="4968951"/>
            <a:ext cx="2274309" cy="7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ector reto 6"/>
          <p:cNvCxnSpPr/>
          <p:nvPr/>
        </p:nvCxnSpPr>
        <p:spPr>
          <a:xfrm>
            <a:off x="6624811" y="1152327"/>
            <a:ext cx="0" cy="288032"/>
          </a:xfrm>
          <a:prstGeom prst="line">
            <a:avLst/>
          </a:prstGeom>
          <a:ln w="317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349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114462988"/>
              </p:ext>
            </p:extLst>
          </p:nvPr>
        </p:nvGraphicFramePr>
        <p:xfrm>
          <a:off x="576139" y="360239"/>
          <a:ext cx="9649072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92163" y="1440359"/>
            <a:ext cx="9073008" cy="341632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Capacitação profissionais da saúde: uso do módulo Saúde SUAP;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Videoconferências: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dirty="0" smtClean="0"/>
              <a:t>Uso racional de medicamento no IFRN;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dirty="0" smtClean="0"/>
              <a:t>Perícias médicas no âmbito do IFRN- </a:t>
            </a:r>
            <a:r>
              <a:rPr lang="pt-BR" dirty="0" smtClean="0"/>
              <a:t>SIASS;</a:t>
            </a:r>
            <a:endParaRPr lang="pt-BR" dirty="0" smtClean="0"/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Documento oficial – doação de medicamentos;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Gravação de videoaulas Módulo saúde SUAP;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Apresentação e aprovação da Política de </a:t>
            </a:r>
            <a:r>
              <a:rPr lang="pt-BR" dirty="0" smtClean="0"/>
              <a:t>Saúde </a:t>
            </a:r>
            <a:r>
              <a:rPr lang="pt-BR" dirty="0" smtClean="0"/>
              <a:t>Estudantil.</a:t>
            </a:r>
            <a:endParaRPr lang="pt-BR" dirty="0"/>
          </a:p>
        </p:txBody>
      </p:sp>
      <p:pic>
        <p:nvPicPr>
          <p:cNvPr id="5" name="Picture 2" descr="E:\Pictures\GT Saúde\logomarc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966" y="4968951"/>
            <a:ext cx="2274309" cy="7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ector reto 6"/>
          <p:cNvCxnSpPr/>
          <p:nvPr/>
        </p:nvCxnSpPr>
        <p:spPr>
          <a:xfrm>
            <a:off x="6624811" y="1152327"/>
            <a:ext cx="0" cy="288032"/>
          </a:xfrm>
          <a:prstGeom prst="line">
            <a:avLst/>
          </a:prstGeom>
          <a:ln w="317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86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50172079"/>
              </p:ext>
            </p:extLst>
          </p:nvPr>
        </p:nvGraphicFramePr>
        <p:xfrm>
          <a:off x="576139" y="360239"/>
          <a:ext cx="9649072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92163" y="1440359"/>
            <a:ext cx="9073008" cy="3416320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Apresentação e aprovação CODIR – cartão de vacina;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pt-BR" dirty="0" smtClean="0"/>
              <a:t>Liberação do Módulo Saúde SUAP para </a:t>
            </a:r>
            <a:r>
              <a:rPr lang="pt-BR" dirty="0" smtClean="0"/>
              <a:t>uso (Avaliação Biomédica, Cartão de Vacina e Consulta médica-enfermagem);</a:t>
            </a: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Padronização da lista de medicações;</a:t>
            </a:r>
            <a:endParaRPr lang="pt-BR" dirty="0" smtClean="0"/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/>
              <a:t>Revisão dos Catálogos de materiais para os setores de saúde do </a:t>
            </a:r>
            <a:r>
              <a:rPr lang="pt-BR" dirty="0" smtClean="0"/>
              <a:t>IFRN e cotação de preços;</a:t>
            </a:r>
            <a:endParaRPr lang="pt-BR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1"/>
                </a:solidFill>
              </a:rPr>
              <a:t>I </a:t>
            </a:r>
            <a:r>
              <a:rPr lang="pt-BR" dirty="0">
                <a:solidFill>
                  <a:schemeClr val="tx1"/>
                </a:solidFill>
              </a:rPr>
              <a:t>Encontro </a:t>
            </a:r>
            <a:r>
              <a:rPr lang="pt-BR" dirty="0" smtClean="0">
                <a:solidFill>
                  <a:schemeClr val="tx1"/>
                </a:solidFill>
              </a:rPr>
              <a:t>das Atividades Estudantis do IFRN;</a:t>
            </a:r>
            <a:endParaRPr lang="pt-BR" dirty="0">
              <a:solidFill>
                <a:schemeClr val="tx1"/>
              </a:solidFill>
            </a:endParaRP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1"/>
                </a:solidFill>
              </a:rPr>
              <a:t>Criação </a:t>
            </a:r>
            <a:r>
              <a:rPr lang="pt-BR" dirty="0" smtClean="0">
                <a:solidFill>
                  <a:schemeClr val="tx1"/>
                </a:solidFill>
              </a:rPr>
              <a:t>de espaço </a:t>
            </a:r>
            <a:r>
              <a:rPr lang="pt-BR" dirty="0" smtClean="0">
                <a:solidFill>
                  <a:schemeClr val="tx1"/>
                </a:solidFill>
              </a:rPr>
              <a:t>virtual no </a:t>
            </a:r>
            <a:r>
              <a:rPr lang="pt-BR" i="1" dirty="0" smtClean="0">
                <a:solidFill>
                  <a:schemeClr val="tx1"/>
                </a:solidFill>
              </a:rPr>
              <a:t>site</a:t>
            </a:r>
            <a:r>
              <a:rPr lang="pt-BR" dirty="0" smtClean="0">
                <a:solidFill>
                  <a:schemeClr val="tx1"/>
                </a:solidFill>
              </a:rPr>
              <a:t> do IFRN para a </a:t>
            </a:r>
            <a:r>
              <a:rPr lang="pt-BR" dirty="0" smtClean="0">
                <a:solidFill>
                  <a:schemeClr val="tx1"/>
                </a:solidFill>
              </a:rPr>
              <a:t>DIGAE</a:t>
            </a:r>
            <a:r>
              <a:rPr lang="pt-BR" dirty="0">
                <a:solidFill>
                  <a:schemeClr val="tx1"/>
                </a:solidFill>
              </a:rPr>
              <a:t>.</a:t>
            </a:r>
            <a:endParaRPr lang="pt-BR" dirty="0" smtClean="0">
              <a:solidFill>
                <a:schemeClr val="tx1"/>
              </a:solidFill>
            </a:endParaRPr>
          </a:p>
        </p:txBody>
      </p:sp>
      <p:pic>
        <p:nvPicPr>
          <p:cNvPr id="5" name="Picture 2" descr="E:\Pictures\GT Saúde\logomarc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966" y="4968951"/>
            <a:ext cx="2274309" cy="7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ector reto 6"/>
          <p:cNvCxnSpPr/>
          <p:nvPr/>
        </p:nvCxnSpPr>
        <p:spPr>
          <a:xfrm>
            <a:off x="8857059" y="1152327"/>
            <a:ext cx="0" cy="288032"/>
          </a:xfrm>
          <a:prstGeom prst="line">
            <a:avLst/>
          </a:prstGeom>
          <a:ln w="317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81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1937</TotalTime>
  <Words>379</Words>
  <Application>Microsoft Office PowerPoint</Application>
  <PresentationFormat>Personalizar</PresentationFormat>
  <Paragraphs>59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Wingdings</vt:lpstr>
      <vt:lpstr>Tema do Office</vt:lpstr>
      <vt:lpstr>Ações desenvolvidas pelo GT-Saúde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Encontro dos Profissionais de Saúde do IFRN</dc:title>
  <dc:creator>Janmille</dc:creator>
  <cp:lastModifiedBy>Janmille Valdivino da Silva</cp:lastModifiedBy>
  <cp:revision>674</cp:revision>
  <dcterms:created xsi:type="dcterms:W3CDTF">2014-02-06T18:00:03Z</dcterms:created>
  <dcterms:modified xsi:type="dcterms:W3CDTF">2016-08-12T15:01:43Z</dcterms:modified>
</cp:coreProperties>
</file>