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Open Sans Bold" charset="1" panose="020B0806030504020204"/>
      <p:regular r:id="rId11"/>
    </p:embeddedFont>
    <p:embeddedFont>
      <p:font typeface="Open Sans" charset="1" panose="020B0606030504020204"/>
      <p:regular r:id="rId12"/>
    </p:embeddedFont>
    <p:embeddedFont>
      <p:font typeface="Montserrat" charset="1" panose="000005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5.png" Type="http://schemas.openxmlformats.org/officeDocument/2006/relationships/image"/><Relationship Id="rId9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5.png" Type="http://schemas.openxmlformats.org/officeDocument/2006/relationships/image"/><Relationship Id="rId9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5.png" Type="http://schemas.openxmlformats.org/officeDocument/2006/relationships/image"/><Relationship Id="rId9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337939" y="-2769566"/>
            <a:ext cx="8300506" cy="11269200"/>
            <a:chOff x="0" y="0"/>
            <a:chExt cx="11067341" cy="150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67341" cy="7747139"/>
            </a:xfrm>
            <a:custGeom>
              <a:avLst/>
              <a:gdLst/>
              <a:ahLst/>
              <a:cxnLst/>
              <a:rect r="r" b="b" t="t" l="l"/>
              <a:pathLst>
                <a:path h="7747139" w="11067341">
                  <a:moveTo>
                    <a:pt x="0" y="0"/>
                  </a:moveTo>
                  <a:lnTo>
                    <a:pt x="11067341" y="0"/>
                  </a:lnTo>
                  <a:lnTo>
                    <a:pt x="11067341" y="7747139"/>
                  </a:lnTo>
                  <a:lnTo>
                    <a:pt x="0" y="774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7278461"/>
              <a:ext cx="11067341" cy="7747139"/>
            </a:xfrm>
            <a:custGeom>
              <a:avLst/>
              <a:gdLst/>
              <a:ahLst/>
              <a:cxnLst/>
              <a:rect r="r" b="b" t="t" l="l"/>
              <a:pathLst>
                <a:path h="7747139" w="11067341">
                  <a:moveTo>
                    <a:pt x="0" y="0"/>
                  </a:moveTo>
                  <a:lnTo>
                    <a:pt x="11067341" y="0"/>
                  </a:lnTo>
                  <a:lnTo>
                    <a:pt x="11067341" y="7747139"/>
                  </a:lnTo>
                  <a:lnTo>
                    <a:pt x="0" y="774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-10800000">
            <a:off x="-6356244" y="0"/>
            <a:ext cx="8534542" cy="11586939"/>
            <a:chOff x="0" y="0"/>
            <a:chExt cx="11379389" cy="154492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379389" cy="7965572"/>
            </a:xfrm>
            <a:custGeom>
              <a:avLst/>
              <a:gdLst/>
              <a:ahLst/>
              <a:cxnLst/>
              <a:rect r="r" b="b" t="t" l="l"/>
              <a:pathLst>
                <a:path h="7965572" w="11379389">
                  <a:moveTo>
                    <a:pt x="0" y="0"/>
                  </a:moveTo>
                  <a:lnTo>
                    <a:pt x="11379389" y="0"/>
                  </a:lnTo>
                  <a:lnTo>
                    <a:pt x="11379389" y="7965572"/>
                  </a:lnTo>
                  <a:lnTo>
                    <a:pt x="0" y="7965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7483680"/>
              <a:ext cx="11379389" cy="7965572"/>
            </a:xfrm>
            <a:custGeom>
              <a:avLst/>
              <a:gdLst/>
              <a:ahLst/>
              <a:cxnLst/>
              <a:rect r="r" b="b" t="t" l="l"/>
              <a:pathLst>
                <a:path h="7965572" w="11379389">
                  <a:moveTo>
                    <a:pt x="0" y="0"/>
                  </a:moveTo>
                  <a:lnTo>
                    <a:pt x="11379389" y="0"/>
                  </a:lnTo>
                  <a:lnTo>
                    <a:pt x="11379389" y="7965572"/>
                  </a:lnTo>
                  <a:lnTo>
                    <a:pt x="0" y="7965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8544620" y="9233060"/>
            <a:ext cx="9598622" cy="2566014"/>
            <a:chOff x="0" y="0"/>
            <a:chExt cx="12798162" cy="3421352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2798162" cy="3421352"/>
              <a:chOff x="0" y="0"/>
              <a:chExt cx="304042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04042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3040420">
                    <a:moveTo>
                      <a:pt x="11360" y="0"/>
                    </a:moveTo>
                    <a:lnTo>
                      <a:pt x="3029060" y="0"/>
                    </a:lnTo>
                    <a:cubicBezTo>
                      <a:pt x="3032073" y="0"/>
                      <a:pt x="3034962" y="1197"/>
                      <a:pt x="3037093" y="3327"/>
                    </a:cubicBezTo>
                    <a:cubicBezTo>
                      <a:pt x="3039223" y="5458"/>
                      <a:pt x="3040420" y="8347"/>
                      <a:pt x="3040420" y="11360"/>
                    </a:cubicBezTo>
                    <a:lnTo>
                      <a:pt x="3040420" y="801440"/>
                    </a:lnTo>
                    <a:cubicBezTo>
                      <a:pt x="3040420" y="807714"/>
                      <a:pt x="3035334" y="812800"/>
                      <a:pt x="3029060" y="812800"/>
                    </a:cubicBezTo>
                    <a:lnTo>
                      <a:pt x="11360" y="812800"/>
                    </a:lnTo>
                    <a:cubicBezTo>
                      <a:pt x="8347" y="812800"/>
                      <a:pt x="5458" y="811603"/>
                      <a:pt x="3327" y="809473"/>
                    </a:cubicBezTo>
                    <a:cubicBezTo>
                      <a:pt x="1197" y="807342"/>
                      <a:pt x="0" y="804453"/>
                      <a:pt x="0" y="801440"/>
                    </a:cubicBezTo>
                    <a:lnTo>
                      <a:pt x="0" y="11360"/>
                    </a:lnTo>
                    <a:cubicBezTo>
                      <a:pt x="0" y="8347"/>
                      <a:pt x="1197" y="5458"/>
                      <a:pt x="3327" y="3327"/>
                    </a:cubicBezTo>
                    <a:cubicBezTo>
                      <a:pt x="5458" y="1197"/>
                      <a:pt x="8347" y="0"/>
                      <a:pt x="113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9525"/>
                <a:ext cx="3040420" cy="822325"/>
              </a:xfrm>
              <a:prstGeom prst="rect">
                <a:avLst/>
              </a:prstGeom>
            </p:spPr>
            <p:txBody>
              <a:bodyPr anchor="ctr" rtlCol="false" tIns="151153" lIns="151153" bIns="151153" rIns="151153"/>
              <a:lstStyle/>
              <a:p>
                <a:pPr algn="ctr">
                  <a:lnSpc>
                    <a:spcPts val="735"/>
                  </a:lnSpc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5193517" y="262231"/>
              <a:ext cx="7401566" cy="802190"/>
            </a:xfrm>
            <a:custGeom>
              <a:avLst/>
              <a:gdLst/>
              <a:ahLst/>
              <a:cxnLst/>
              <a:rect r="r" b="b" t="t" l="l"/>
              <a:pathLst>
                <a:path h="802190" w="7401566">
                  <a:moveTo>
                    <a:pt x="0" y="0"/>
                  </a:moveTo>
                  <a:lnTo>
                    <a:pt x="7401566" y="0"/>
                  </a:lnTo>
                  <a:lnTo>
                    <a:pt x="7401566" y="802190"/>
                  </a:lnTo>
                  <a:lnTo>
                    <a:pt x="0" y="802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476" t="0" r="-11387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89496" y="398937"/>
              <a:ext cx="1172857" cy="639945"/>
            </a:xfrm>
            <a:custGeom>
              <a:avLst/>
              <a:gdLst/>
              <a:ahLst/>
              <a:cxnLst/>
              <a:rect r="r" b="b" t="t" l="l"/>
              <a:pathLst>
                <a:path h="639945" w="1172857">
                  <a:moveTo>
                    <a:pt x="0" y="0"/>
                  </a:moveTo>
                  <a:lnTo>
                    <a:pt x="1172857" y="0"/>
                  </a:lnTo>
                  <a:lnTo>
                    <a:pt x="1172857" y="639945"/>
                  </a:lnTo>
                  <a:lnTo>
                    <a:pt x="0" y="639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271" t="-119285" r="-62290" b="-11391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638383" y="398937"/>
              <a:ext cx="574580" cy="508122"/>
            </a:xfrm>
            <a:custGeom>
              <a:avLst/>
              <a:gdLst/>
              <a:ahLst/>
              <a:cxnLst/>
              <a:rect r="r" b="b" t="t" l="l"/>
              <a:pathLst>
                <a:path h="508122" w="574580">
                  <a:moveTo>
                    <a:pt x="0" y="0"/>
                  </a:moveTo>
                  <a:lnTo>
                    <a:pt x="574580" y="0"/>
                  </a:lnTo>
                  <a:lnTo>
                    <a:pt x="574580" y="508122"/>
                  </a:lnTo>
                  <a:lnTo>
                    <a:pt x="0" y="508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904" t="0" r="-17214" b="-5052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221795" y="440656"/>
              <a:ext cx="1130030" cy="487059"/>
            </a:xfrm>
            <a:custGeom>
              <a:avLst/>
              <a:gdLst/>
              <a:ahLst/>
              <a:cxnLst/>
              <a:rect r="r" b="b" t="t" l="l"/>
              <a:pathLst>
                <a:path h="487059" w="1130030">
                  <a:moveTo>
                    <a:pt x="0" y="0"/>
                  </a:moveTo>
                  <a:lnTo>
                    <a:pt x="1130029" y="0"/>
                  </a:lnTo>
                  <a:lnTo>
                    <a:pt x="1130029" y="487059"/>
                  </a:lnTo>
                  <a:lnTo>
                    <a:pt x="0" y="487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6809" t="-200770" r="-13180" b="-819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450808" y="435068"/>
              <a:ext cx="1742709" cy="492315"/>
            </a:xfrm>
            <a:custGeom>
              <a:avLst/>
              <a:gdLst/>
              <a:ahLst/>
              <a:cxnLst/>
              <a:rect r="r" b="b" t="t" l="l"/>
              <a:pathLst>
                <a:path h="492315" w="1742709">
                  <a:moveTo>
                    <a:pt x="0" y="0"/>
                  </a:moveTo>
                  <a:lnTo>
                    <a:pt x="1742709" y="0"/>
                  </a:lnTo>
                  <a:lnTo>
                    <a:pt x="1742709" y="492316"/>
                  </a:lnTo>
                  <a:lnTo>
                    <a:pt x="0" y="492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2302685" y="3952774"/>
            <a:ext cx="12483870" cy="852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8"/>
              </a:lnSpc>
            </a:pPr>
            <a:r>
              <a:rPr lang="en-US" b="true" sz="5600">
                <a:solidFill>
                  <a:srgbClr val="3364C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Título do Trabalho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302685" y="5031714"/>
            <a:ext cx="12483870" cy="629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5"/>
              </a:lnSpc>
            </a:pPr>
            <a:r>
              <a:rPr lang="en-US" b="true" sz="4200">
                <a:solidFill>
                  <a:srgbClr val="3364C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Subtítulo (quando houver)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02685" y="7556982"/>
            <a:ext cx="12483870" cy="3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68"/>
              </a:lnSpc>
            </a:pPr>
            <a:r>
              <a:rPr lang="en-US" sz="2600">
                <a:solidFill>
                  <a:srgbClr val="15805B"/>
                </a:solidFill>
                <a:latin typeface="Open Sans"/>
                <a:ea typeface="Open Sans"/>
                <a:cs typeface="Open Sans"/>
                <a:sym typeface="Open Sans"/>
              </a:rPr>
              <a:t>Autoras (es):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530835" y="9044274"/>
            <a:ext cx="6251086" cy="319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96"/>
              </a:lnSpc>
            </a:pPr>
            <a:r>
              <a:rPr lang="en-US" sz="2200">
                <a:solidFill>
                  <a:srgbClr val="3364C6"/>
                </a:solidFill>
                <a:latin typeface="Open Sans"/>
                <a:ea typeface="Open Sans"/>
                <a:cs typeface="Open Sans"/>
                <a:sym typeface="Open Sans"/>
              </a:rPr>
              <a:t>Santa Cruz/RN, xx de setembro de 2026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2073523" y="397062"/>
            <a:ext cx="9820215" cy="2819886"/>
            <a:chOff x="0" y="0"/>
            <a:chExt cx="13093620" cy="375984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3093620" cy="3199753"/>
            </a:xfrm>
            <a:custGeom>
              <a:avLst/>
              <a:gdLst/>
              <a:ahLst/>
              <a:cxnLst/>
              <a:rect r="r" b="b" t="t" l="l"/>
              <a:pathLst>
                <a:path h="3199753" w="13093620">
                  <a:moveTo>
                    <a:pt x="0" y="0"/>
                  </a:moveTo>
                  <a:lnTo>
                    <a:pt x="13093620" y="0"/>
                  </a:lnTo>
                  <a:lnTo>
                    <a:pt x="13093620" y="3199753"/>
                  </a:lnTo>
                  <a:lnTo>
                    <a:pt x="0" y="3199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66501" y="3164074"/>
              <a:ext cx="10350993" cy="223758"/>
            </a:xfrm>
            <a:custGeom>
              <a:avLst/>
              <a:gdLst/>
              <a:ahLst/>
              <a:cxnLst/>
              <a:rect r="r" b="b" t="t" l="l"/>
              <a:pathLst>
                <a:path h="223758" w="10350993">
                  <a:moveTo>
                    <a:pt x="0" y="0"/>
                  </a:moveTo>
                  <a:lnTo>
                    <a:pt x="10350993" y="0"/>
                  </a:lnTo>
                  <a:lnTo>
                    <a:pt x="10350993" y="223758"/>
                  </a:lnTo>
                  <a:lnTo>
                    <a:pt x="0" y="223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951" t="-2850" r="-2864" b="-8329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2566501" y="3307504"/>
              <a:ext cx="10350993" cy="452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72"/>
                </a:lnSpc>
                <a:spcBef>
                  <a:spcPct val="0"/>
                </a:spcBef>
              </a:pPr>
              <a:r>
                <a:rPr lang="en-US" sz="2338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Conectando </a:t>
              </a:r>
              <a:r>
                <a:rPr lang="en-US" sz="2338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Experiência</a:t>
              </a:r>
              <a:r>
                <a:rPr lang="en-US" sz="2338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 do Semiárido Potiguar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0125" y="3669578"/>
            <a:ext cx="4510838" cy="1914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b="true" sz="4200">
                <a:solidFill>
                  <a:srgbClr val="2C6EB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Vamos</a:t>
            </a:r>
          </a:p>
          <a:p>
            <a:pPr algn="r">
              <a:lnSpc>
                <a:spcPts val="5040"/>
              </a:lnSpc>
            </a:pPr>
            <a:r>
              <a:rPr lang="en-US" b="true" sz="4200">
                <a:solidFill>
                  <a:srgbClr val="2C6EB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conhecer</a:t>
            </a:r>
          </a:p>
          <a:p>
            <a:pPr algn="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b="true" sz="4200">
                <a:solidFill>
                  <a:srgbClr val="2C6EB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nosso trabalho?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98402" y="2110931"/>
            <a:ext cx="9734416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Introdução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698402" y="3154969"/>
            <a:ext cx="9734416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Objetivo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760357" y="4230600"/>
            <a:ext cx="9734416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Método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760357" y="5393603"/>
            <a:ext cx="9734416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Resultados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60357" y="7886237"/>
            <a:ext cx="9737037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Conclusão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369649" y="130949"/>
            <a:ext cx="5304506" cy="1523195"/>
            <a:chOff x="0" y="0"/>
            <a:chExt cx="7072675" cy="203092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072675" cy="1728385"/>
            </a:xfrm>
            <a:custGeom>
              <a:avLst/>
              <a:gdLst/>
              <a:ahLst/>
              <a:cxnLst/>
              <a:rect r="r" b="b" t="t" l="l"/>
              <a:pathLst>
                <a:path h="1728385" w="7072675">
                  <a:moveTo>
                    <a:pt x="0" y="0"/>
                  </a:moveTo>
                  <a:lnTo>
                    <a:pt x="7072675" y="0"/>
                  </a:lnTo>
                  <a:lnTo>
                    <a:pt x="7072675" y="1728385"/>
                  </a:lnTo>
                  <a:lnTo>
                    <a:pt x="0" y="1728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386326" y="1709113"/>
              <a:ext cx="5591212" cy="120865"/>
            </a:xfrm>
            <a:custGeom>
              <a:avLst/>
              <a:gdLst/>
              <a:ahLst/>
              <a:cxnLst/>
              <a:rect r="r" b="b" t="t" l="l"/>
              <a:pathLst>
                <a:path h="120865" w="5591212">
                  <a:moveTo>
                    <a:pt x="0" y="0"/>
                  </a:moveTo>
                  <a:lnTo>
                    <a:pt x="5591213" y="0"/>
                  </a:lnTo>
                  <a:lnTo>
                    <a:pt x="5591213" y="120865"/>
                  </a:lnTo>
                  <a:lnTo>
                    <a:pt x="0" y="1208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51" t="-2850" r="-2864" b="-8329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1386326" y="1795348"/>
              <a:ext cx="5591212" cy="235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89"/>
                </a:lnSpc>
                <a:spcBef>
                  <a:spcPct val="0"/>
                </a:spcBef>
              </a:pPr>
              <a:r>
                <a:rPr lang="en-US" sz="126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Conectando </a:t>
              </a:r>
              <a:r>
                <a:rPr lang="en-US" sz="126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Experiência</a:t>
              </a:r>
              <a:r>
                <a:rPr lang="en-US" sz="126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 do Semiárido Potiguar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398191" y="-2031740"/>
            <a:ext cx="7255429" cy="9850349"/>
            <a:chOff x="0" y="0"/>
            <a:chExt cx="9673905" cy="131337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673905" cy="6771733"/>
            </a:xfrm>
            <a:custGeom>
              <a:avLst/>
              <a:gdLst/>
              <a:ahLst/>
              <a:cxnLst/>
              <a:rect r="r" b="b" t="t" l="l"/>
              <a:pathLst>
                <a:path h="6771733" w="9673905">
                  <a:moveTo>
                    <a:pt x="0" y="0"/>
                  </a:moveTo>
                  <a:lnTo>
                    <a:pt x="9673905" y="0"/>
                  </a:lnTo>
                  <a:lnTo>
                    <a:pt x="9673905" y="6771733"/>
                  </a:lnTo>
                  <a:lnTo>
                    <a:pt x="0" y="677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6362065"/>
              <a:ext cx="9673905" cy="6771733"/>
            </a:xfrm>
            <a:custGeom>
              <a:avLst/>
              <a:gdLst/>
              <a:ahLst/>
              <a:cxnLst/>
              <a:rect r="r" b="b" t="t" l="l"/>
              <a:pathLst>
                <a:path h="6771733" w="9673905">
                  <a:moveTo>
                    <a:pt x="0" y="0"/>
                  </a:moveTo>
                  <a:lnTo>
                    <a:pt x="9673905" y="0"/>
                  </a:lnTo>
                  <a:lnTo>
                    <a:pt x="9673905" y="6771733"/>
                  </a:lnTo>
                  <a:lnTo>
                    <a:pt x="0" y="6771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-10800000">
            <a:off x="-5055226" y="1548248"/>
            <a:ext cx="6823034" cy="9263307"/>
            <a:chOff x="0" y="0"/>
            <a:chExt cx="9097379" cy="1235107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097379" cy="6368165"/>
            </a:xfrm>
            <a:custGeom>
              <a:avLst/>
              <a:gdLst/>
              <a:ahLst/>
              <a:cxnLst/>
              <a:rect r="r" b="b" t="t" l="l"/>
              <a:pathLst>
                <a:path h="6368165" w="9097379">
                  <a:moveTo>
                    <a:pt x="0" y="0"/>
                  </a:moveTo>
                  <a:lnTo>
                    <a:pt x="9097379" y="0"/>
                  </a:lnTo>
                  <a:lnTo>
                    <a:pt x="9097379" y="6368165"/>
                  </a:lnTo>
                  <a:lnTo>
                    <a:pt x="0" y="6368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5982911"/>
              <a:ext cx="9097379" cy="6368165"/>
            </a:xfrm>
            <a:custGeom>
              <a:avLst/>
              <a:gdLst/>
              <a:ahLst/>
              <a:cxnLst/>
              <a:rect r="r" b="b" t="t" l="l"/>
              <a:pathLst>
                <a:path h="6368165" w="9097379">
                  <a:moveTo>
                    <a:pt x="0" y="0"/>
                  </a:moveTo>
                  <a:lnTo>
                    <a:pt x="9097379" y="0"/>
                  </a:lnTo>
                  <a:lnTo>
                    <a:pt x="9097379" y="6368165"/>
                  </a:lnTo>
                  <a:lnTo>
                    <a:pt x="0" y="6368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0626168" y="9514710"/>
            <a:ext cx="7532201" cy="2013595"/>
            <a:chOff x="0" y="0"/>
            <a:chExt cx="10042935" cy="2684793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10042935" cy="2684793"/>
              <a:chOff x="0" y="0"/>
              <a:chExt cx="304042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304042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3040420">
                    <a:moveTo>
                      <a:pt x="11360" y="0"/>
                    </a:moveTo>
                    <a:lnTo>
                      <a:pt x="3029060" y="0"/>
                    </a:lnTo>
                    <a:cubicBezTo>
                      <a:pt x="3032073" y="0"/>
                      <a:pt x="3034962" y="1197"/>
                      <a:pt x="3037093" y="3327"/>
                    </a:cubicBezTo>
                    <a:cubicBezTo>
                      <a:pt x="3039223" y="5458"/>
                      <a:pt x="3040420" y="8347"/>
                      <a:pt x="3040420" y="11360"/>
                    </a:cubicBezTo>
                    <a:lnTo>
                      <a:pt x="3040420" y="801440"/>
                    </a:lnTo>
                    <a:cubicBezTo>
                      <a:pt x="3040420" y="807714"/>
                      <a:pt x="3035334" y="812800"/>
                      <a:pt x="3029060" y="812800"/>
                    </a:cubicBezTo>
                    <a:lnTo>
                      <a:pt x="11360" y="812800"/>
                    </a:lnTo>
                    <a:cubicBezTo>
                      <a:pt x="8347" y="812800"/>
                      <a:pt x="5458" y="811603"/>
                      <a:pt x="3327" y="809473"/>
                    </a:cubicBezTo>
                    <a:cubicBezTo>
                      <a:pt x="1197" y="807342"/>
                      <a:pt x="0" y="804453"/>
                      <a:pt x="0" y="801440"/>
                    </a:cubicBezTo>
                    <a:lnTo>
                      <a:pt x="0" y="11360"/>
                    </a:lnTo>
                    <a:cubicBezTo>
                      <a:pt x="0" y="8347"/>
                      <a:pt x="1197" y="5458"/>
                      <a:pt x="3327" y="3327"/>
                    </a:cubicBezTo>
                    <a:cubicBezTo>
                      <a:pt x="5458" y="1197"/>
                      <a:pt x="8347" y="0"/>
                      <a:pt x="113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9525"/>
                <a:ext cx="3040420" cy="822325"/>
              </a:xfrm>
              <a:prstGeom prst="rect">
                <a:avLst/>
              </a:prstGeom>
            </p:spPr>
            <p:txBody>
              <a:bodyPr anchor="ctr" rtlCol="false" tIns="151153" lIns="151153" bIns="151153" rIns="151153"/>
              <a:lstStyle/>
              <a:p>
                <a:pPr algn="ctr">
                  <a:lnSpc>
                    <a:spcPts val="735"/>
                  </a:lnSpc>
                </a:pPr>
              </a:p>
            </p:txBody>
          </p:sp>
        </p:grpSp>
        <p:sp>
          <p:nvSpPr>
            <p:cNvPr name="Freeform 22" id="22"/>
            <p:cNvSpPr/>
            <p:nvPr/>
          </p:nvSpPr>
          <p:spPr>
            <a:xfrm flipH="false" flipV="false" rot="0">
              <a:off x="4075441" y="205777"/>
              <a:ext cx="5808134" cy="629492"/>
            </a:xfrm>
            <a:custGeom>
              <a:avLst/>
              <a:gdLst/>
              <a:ahLst/>
              <a:cxnLst/>
              <a:rect r="r" b="b" t="t" l="l"/>
              <a:pathLst>
                <a:path h="629492" w="5808134">
                  <a:moveTo>
                    <a:pt x="0" y="0"/>
                  </a:moveTo>
                  <a:lnTo>
                    <a:pt x="5808134" y="0"/>
                  </a:lnTo>
                  <a:lnTo>
                    <a:pt x="5808134" y="629492"/>
                  </a:lnTo>
                  <a:lnTo>
                    <a:pt x="0" y="629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476" t="0" r="-11387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305644" y="313052"/>
              <a:ext cx="920360" cy="502176"/>
            </a:xfrm>
            <a:custGeom>
              <a:avLst/>
              <a:gdLst/>
              <a:ahLst/>
              <a:cxnLst/>
              <a:rect r="r" b="b" t="t" l="l"/>
              <a:pathLst>
                <a:path h="502176" w="920360">
                  <a:moveTo>
                    <a:pt x="0" y="0"/>
                  </a:moveTo>
                  <a:lnTo>
                    <a:pt x="920361" y="0"/>
                  </a:lnTo>
                  <a:lnTo>
                    <a:pt x="920361" y="502176"/>
                  </a:lnTo>
                  <a:lnTo>
                    <a:pt x="0" y="5021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61271" t="-119285" r="-62290" b="-11391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285667" y="313052"/>
              <a:ext cx="450883" cy="398732"/>
            </a:xfrm>
            <a:custGeom>
              <a:avLst/>
              <a:gdLst/>
              <a:ahLst/>
              <a:cxnLst/>
              <a:rect r="r" b="b" t="t" l="l"/>
              <a:pathLst>
                <a:path h="398732" w="450883">
                  <a:moveTo>
                    <a:pt x="0" y="0"/>
                  </a:moveTo>
                  <a:lnTo>
                    <a:pt x="450882" y="0"/>
                  </a:lnTo>
                  <a:lnTo>
                    <a:pt x="450882" y="398733"/>
                  </a:lnTo>
                  <a:lnTo>
                    <a:pt x="0" y="3987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5904" t="0" r="-17214" b="-50528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743480" y="345791"/>
              <a:ext cx="886753" cy="382203"/>
            </a:xfrm>
            <a:custGeom>
              <a:avLst/>
              <a:gdLst/>
              <a:ahLst/>
              <a:cxnLst/>
              <a:rect r="r" b="b" t="t" l="l"/>
              <a:pathLst>
                <a:path h="382203" w="886753">
                  <a:moveTo>
                    <a:pt x="0" y="0"/>
                  </a:moveTo>
                  <a:lnTo>
                    <a:pt x="886753" y="0"/>
                  </a:lnTo>
                  <a:lnTo>
                    <a:pt x="886753" y="382203"/>
                  </a:lnTo>
                  <a:lnTo>
                    <a:pt x="0" y="382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6809" t="-200770" r="-13180" b="-819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707908" y="341405"/>
              <a:ext cx="1367533" cy="386328"/>
            </a:xfrm>
            <a:custGeom>
              <a:avLst/>
              <a:gdLst/>
              <a:ahLst/>
              <a:cxnLst/>
              <a:rect r="r" b="b" t="t" l="l"/>
              <a:pathLst>
                <a:path h="386328" w="1367533">
                  <a:moveTo>
                    <a:pt x="0" y="0"/>
                  </a:moveTo>
                  <a:lnTo>
                    <a:pt x="1367533" y="0"/>
                  </a:lnTo>
                  <a:lnTo>
                    <a:pt x="1367533" y="386329"/>
                  </a:lnTo>
                  <a:lnTo>
                    <a:pt x="0" y="386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6760357" y="6591138"/>
            <a:ext cx="9734416" cy="573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680"/>
              </a:lnSpc>
              <a:spcBef>
                <a:spcPct val="0"/>
              </a:spcBef>
            </a:pP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  <a:r>
              <a:rPr lang="en-US" b="true" sz="3600" spc="179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 Discussão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50100" y="245249"/>
            <a:ext cx="4171769" cy="1197928"/>
            <a:chOff x="0" y="0"/>
            <a:chExt cx="5562359" cy="15972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562359" cy="1359301"/>
            </a:xfrm>
            <a:custGeom>
              <a:avLst/>
              <a:gdLst/>
              <a:ahLst/>
              <a:cxnLst/>
              <a:rect r="r" b="b" t="t" l="l"/>
              <a:pathLst>
                <a:path h="1359301" w="5562359">
                  <a:moveTo>
                    <a:pt x="0" y="0"/>
                  </a:moveTo>
                  <a:lnTo>
                    <a:pt x="5562359" y="0"/>
                  </a:lnTo>
                  <a:lnTo>
                    <a:pt x="5562359" y="1359301"/>
                  </a:lnTo>
                  <a:lnTo>
                    <a:pt x="0" y="1359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090287" y="1344144"/>
              <a:ext cx="4397251" cy="95056"/>
            </a:xfrm>
            <a:custGeom>
              <a:avLst/>
              <a:gdLst/>
              <a:ahLst/>
              <a:cxnLst/>
              <a:rect r="r" b="b" t="t" l="l"/>
              <a:pathLst>
                <a:path h="95056" w="4397251">
                  <a:moveTo>
                    <a:pt x="0" y="0"/>
                  </a:moveTo>
                  <a:lnTo>
                    <a:pt x="4397251" y="0"/>
                  </a:lnTo>
                  <a:lnTo>
                    <a:pt x="4397251" y="95056"/>
                  </a:lnTo>
                  <a:lnTo>
                    <a:pt x="0" y="95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51" t="-2850" r="-2864" b="-8329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1090287" y="1406508"/>
              <a:ext cx="4397251" cy="190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92"/>
                </a:lnSpc>
                <a:spcBef>
                  <a:spcPct val="0"/>
                </a:spcBef>
              </a:pP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Conectando </a:t>
              </a: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Experiência</a:t>
              </a: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 do Semiárido Potiguar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28306" y="1047750"/>
            <a:ext cx="6406852" cy="8698276"/>
            <a:chOff x="0" y="0"/>
            <a:chExt cx="8542469" cy="1159770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42469" cy="5979728"/>
            </a:xfrm>
            <a:custGeom>
              <a:avLst/>
              <a:gdLst/>
              <a:ahLst/>
              <a:cxnLst/>
              <a:rect r="r" b="b" t="t" l="l"/>
              <a:pathLst>
                <a:path h="5979728" w="8542469">
                  <a:moveTo>
                    <a:pt x="0" y="0"/>
                  </a:moveTo>
                  <a:lnTo>
                    <a:pt x="8542469" y="0"/>
                  </a:lnTo>
                  <a:lnTo>
                    <a:pt x="8542469" y="5979728"/>
                  </a:lnTo>
                  <a:lnTo>
                    <a:pt x="0" y="59797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5617973"/>
              <a:ext cx="8542469" cy="5979728"/>
            </a:xfrm>
            <a:custGeom>
              <a:avLst/>
              <a:gdLst/>
              <a:ahLst/>
              <a:cxnLst/>
              <a:rect r="r" b="b" t="t" l="l"/>
              <a:pathLst>
                <a:path h="5979728" w="8542469">
                  <a:moveTo>
                    <a:pt x="0" y="0"/>
                  </a:moveTo>
                  <a:lnTo>
                    <a:pt x="8542469" y="0"/>
                  </a:lnTo>
                  <a:lnTo>
                    <a:pt x="8542469" y="5979728"/>
                  </a:lnTo>
                  <a:lnTo>
                    <a:pt x="0" y="59797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-10800000">
            <a:off x="-5833489" y="-2677805"/>
            <a:ext cx="9246492" cy="15945173"/>
            <a:chOff x="0" y="0"/>
            <a:chExt cx="12328655" cy="21260230"/>
          </a:xfrm>
        </p:grpSpPr>
        <p:sp>
          <p:nvSpPr>
            <p:cNvPr name="Freeform 10" id="10"/>
            <p:cNvSpPr/>
            <p:nvPr/>
          </p:nvSpPr>
          <p:spPr>
            <a:xfrm flipH="false" flipV="false" rot="-2019941">
              <a:off x="1112960" y="2207177"/>
              <a:ext cx="10102735" cy="7071914"/>
            </a:xfrm>
            <a:custGeom>
              <a:avLst/>
              <a:gdLst/>
              <a:ahLst/>
              <a:cxnLst/>
              <a:rect r="r" b="b" t="t" l="l"/>
              <a:pathLst>
                <a:path h="7071914" w="10102735">
                  <a:moveTo>
                    <a:pt x="0" y="0"/>
                  </a:moveTo>
                  <a:lnTo>
                    <a:pt x="10102735" y="0"/>
                  </a:lnTo>
                  <a:lnTo>
                    <a:pt x="10102735" y="7071914"/>
                  </a:lnTo>
                  <a:lnTo>
                    <a:pt x="0" y="7071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331078">
              <a:off x="1112960" y="12603035"/>
              <a:ext cx="10102735" cy="7071914"/>
            </a:xfrm>
            <a:custGeom>
              <a:avLst/>
              <a:gdLst/>
              <a:ahLst/>
              <a:cxnLst/>
              <a:rect r="r" b="b" t="t" l="l"/>
              <a:pathLst>
                <a:path h="7071914" w="10102735">
                  <a:moveTo>
                    <a:pt x="0" y="0"/>
                  </a:moveTo>
                  <a:lnTo>
                    <a:pt x="10102735" y="0"/>
                  </a:lnTo>
                  <a:lnTo>
                    <a:pt x="10102735" y="7071915"/>
                  </a:lnTo>
                  <a:lnTo>
                    <a:pt x="0" y="7071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693627" y="9555526"/>
            <a:ext cx="6464743" cy="1728229"/>
            <a:chOff x="0" y="0"/>
            <a:chExt cx="8619657" cy="2304306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8619657" cy="2304306"/>
              <a:chOff x="0" y="0"/>
              <a:chExt cx="304042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04042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3040420">
                    <a:moveTo>
                      <a:pt x="11360" y="0"/>
                    </a:moveTo>
                    <a:lnTo>
                      <a:pt x="3029060" y="0"/>
                    </a:lnTo>
                    <a:cubicBezTo>
                      <a:pt x="3032073" y="0"/>
                      <a:pt x="3034962" y="1197"/>
                      <a:pt x="3037093" y="3327"/>
                    </a:cubicBezTo>
                    <a:cubicBezTo>
                      <a:pt x="3039223" y="5458"/>
                      <a:pt x="3040420" y="8347"/>
                      <a:pt x="3040420" y="11360"/>
                    </a:cubicBezTo>
                    <a:lnTo>
                      <a:pt x="3040420" y="801440"/>
                    </a:lnTo>
                    <a:cubicBezTo>
                      <a:pt x="3040420" y="807714"/>
                      <a:pt x="3035334" y="812800"/>
                      <a:pt x="3029060" y="812800"/>
                    </a:cubicBezTo>
                    <a:lnTo>
                      <a:pt x="11360" y="812800"/>
                    </a:lnTo>
                    <a:cubicBezTo>
                      <a:pt x="8347" y="812800"/>
                      <a:pt x="5458" y="811603"/>
                      <a:pt x="3327" y="809473"/>
                    </a:cubicBezTo>
                    <a:cubicBezTo>
                      <a:pt x="1197" y="807342"/>
                      <a:pt x="0" y="804453"/>
                      <a:pt x="0" y="801440"/>
                    </a:cubicBezTo>
                    <a:lnTo>
                      <a:pt x="0" y="11360"/>
                    </a:lnTo>
                    <a:cubicBezTo>
                      <a:pt x="0" y="8347"/>
                      <a:pt x="1197" y="5458"/>
                      <a:pt x="3327" y="3327"/>
                    </a:cubicBezTo>
                    <a:cubicBezTo>
                      <a:pt x="5458" y="1197"/>
                      <a:pt x="8347" y="0"/>
                      <a:pt x="113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040420" cy="822325"/>
              </a:xfrm>
              <a:prstGeom prst="rect">
                <a:avLst/>
              </a:prstGeom>
            </p:spPr>
            <p:txBody>
              <a:bodyPr anchor="ctr" rtlCol="false" tIns="151153" lIns="151153" bIns="151153" rIns="151153"/>
              <a:lstStyle/>
              <a:p>
                <a:pPr algn="ctr">
                  <a:lnSpc>
                    <a:spcPts val="735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3497872" y="176614"/>
              <a:ext cx="4985009" cy="540281"/>
            </a:xfrm>
            <a:custGeom>
              <a:avLst/>
              <a:gdLst/>
              <a:ahLst/>
              <a:cxnLst/>
              <a:rect r="r" b="b" t="t" l="l"/>
              <a:pathLst>
                <a:path h="540281" w="4985009">
                  <a:moveTo>
                    <a:pt x="0" y="0"/>
                  </a:moveTo>
                  <a:lnTo>
                    <a:pt x="4985010" y="0"/>
                  </a:lnTo>
                  <a:lnTo>
                    <a:pt x="4985010" y="540281"/>
                  </a:lnTo>
                  <a:lnTo>
                    <a:pt x="0" y="5402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476" t="0" r="-11387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62328" y="268687"/>
              <a:ext cx="789928" cy="431008"/>
            </a:xfrm>
            <a:custGeom>
              <a:avLst/>
              <a:gdLst/>
              <a:ahLst/>
              <a:cxnLst/>
              <a:rect r="r" b="b" t="t" l="l"/>
              <a:pathLst>
                <a:path h="431008" w="789928">
                  <a:moveTo>
                    <a:pt x="0" y="0"/>
                  </a:moveTo>
                  <a:lnTo>
                    <a:pt x="789928" y="0"/>
                  </a:lnTo>
                  <a:lnTo>
                    <a:pt x="789928" y="431007"/>
                  </a:lnTo>
                  <a:lnTo>
                    <a:pt x="0" y="431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61271" t="-119285" r="-62290" b="-11391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03463" y="268687"/>
              <a:ext cx="386984" cy="342224"/>
            </a:xfrm>
            <a:custGeom>
              <a:avLst/>
              <a:gdLst/>
              <a:ahLst/>
              <a:cxnLst/>
              <a:rect r="r" b="b" t="t" l="l"/>
              <a:pathLst>
                <a:path h="342224" w="386984">
                  <a:moveTo>
                    <a:pt x="0" y="0"/>
                  </a:moveTo>
                  <a:lnTo>
                    <a:pt x="386984" y="0"/>
                  </a:lnTo>
                  <a:lnTo>
                    <a:pt x="386984" y="342224"/>
                  </a:lnTo>
                  <a:lnTo>
                    <a:pt x="0" y="342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5904" t="0" r="-17214" b="-50528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496395" y="296785"/>
              <a:ext cx="761083" cy="328038"/>
            </a:xfrm>
            <a:custGeom>
              <a:avLst/>
              <a:gdLst/>
              <a:ahLst/>
              <a:cxnLst/>
              <a:rect r="r" b="b" t="t" l="l"/>
              <a:pathLst>
                <a:path h="328038" w="761083">
                  <a:moveTo>
                    <a:pt x="0" y="0"/>
                  </a:moveTo>
                  <a:lnTo>
                    <a:pt x="761083" y="0"/>
                  </a:lnTo>
                  <a:lnTo>
                    <a:pt x="761083" y="328038"/>
                  </a:lnTo>
                  <a:lnTo>
                    <a:pt x="0" y="328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6809" t="-200770" r="-13180" b="-81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24145" y="293022"/>
              <a:ext cx="1173728" cy="331578"/>
            </a:xfrm>
            <a:custGeom>
              <a:avLst/>
              <a:gdLst/>
              <a:ahLst/>
              <a:cxnLst/>
              <a:rect r="r" b="b" t="t" l="l"/>
              <a:pathLst>
                <a:path h="331578" w="1173728">
                  <a:moveTo>
                    <a:pt x="0" y="0"/>
                  </a:moveTo>
                  <a:lnTo>
                    <a:pt x="1173727" y="0"/>
                  </a:lnTo>
                  <a:lnTo>
                    <a:pt x="1173727" y="331578"/>
                  </a:lnTo>
                  <a:lnTo>
                    <a:pt x="0" y="331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957352" y="695325"/>
            <a:ext cx="97362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759"/>
              </a:lnSpc>
              <a:spcBef>
                <a:spcPct val="0"/>
              </a:spcBef>
            </a:pPr>
            <a:r>
              <a:rPr lang="en-US" b="true" sz="4800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Assunto </a:t>
            </a:r>
            <a:r>
              <a:rPr lang="en-US" b="true" sz="4800" strike="noStrike" u="none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slide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134642" y="2827586"/>
            <a:ext cx="11673862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4200" strike="noStrike" u="none">
                <a:solidFill>
                  <a:srgbClr val="2C6EB3"/>
                </a:solidFill>
                <a:latin typeface="Open Sans"/>
                <a:ea typeface="Open Sans"/>
                <a:cs typeface="Open Sans"/>
                <a:sym typeface="Open Sans"/>
              </a:rPr>
              <a:t>Seu conteúdo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50100" y="245249"/>
            <a:ext cx="4171769" cy="1197928"/>
            <a:chOff x="0" y="0"/>
            <a:chExt cx="5562359" cy="15972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562359" cy="1359301"/>
            </a:xfrm>
            <a:custGeom>
              <a:avLst/>
              <a:gdLst/>
              <a:ahLst/>
              <a:cxnLst/>
              <a:rect r="r" b="b" t="t" l="l"/>
              <a:pathLst>
                <a:path h="1359301" w="5562359">
                  <a:moveTo>
                    <a:pt x="0" y="0"/>
                  </a:moveTo>
                  <a:lnTo>
                    <a:pt x="5562359" y="0"/>
                  </a:lnTo>
                  <a:lnTo>
                    <a:pt x="5562359" y="1359301"/>
                  </a:lnTo>
                  <a:lnTo>
                    <a:pt x="0" y="1359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090287" y="1344144"/>
              <a:ext cx="4397251" cy="95056"/>
            </a:xfrm>
            <a:custGeom>
              <a:avLst/>
              <a:gdLst/>
              <a:ahLst/>
              <a:cxnLst/>
              <a:rect r="r" b="b" t="t" l="l"/>
              <a:pathLst>
                <a:path h="95056" w="4397251">
                  <a:moveTo>
                    <a:pt x="0" y="0"/>
                  </a:moveTo>
                  <a:lnTo>
                    <a:pt x="4397251" y="0"/>
                  </a:lnTo>
                  <a:lnTo>
                    <a:pt x="4397251" y="95056"/>
                  </a:lnTo>
                  <a:lnTo>
                    <a:pt x="0" y="95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51" t="-2850" r="-2864" b="-8329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1090287" y="1406508"/>
              <a:ext cx="4397251" cy="190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92"/>
                </a:lnSpc>
                <a:spcBef>
                  <a:spcPct val="0"/>
                </a:spcBef>
              </a:pP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Conectando </a:t>
              </a: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Experiência</a:t>
              </a:r>
              <a:r>
                <a:rPr lang="en-US" sz="993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 do Semiárido Potiguar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28306" y="1047750"/>
            <a:ext cx="6406852" cy="8698276"/>
            <a:chOff x="0" y="0"/>
            <a:chExt cx="8542469" cy="1159770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542469" cy="5979728"/>
            </a:xfrm>
            <a:custGeom>
              <a:avLst/>
              <a:gdLst/>
              <a:ahLst/>
              <a:cxnLst/>
              <a:rect r="r" b="b" t="t" l="l"/>
              <a:pathLst>
                <a:path h="5979728" w="8542469">
                  <a:moveTo>
                    <a:pt x="0" y="0"/>
                  </a:moveTo>
                  <a:lnTo>
                    <a:pt x="8542469" y="0"/>
                  </a:lnTo>
                  <a:lnTo>
                    <a:pt x="8542469" y="5979728"/>
                  </a:lnTo>
                  <a:lnTo>
                    <a:pt x="0" y="59797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5617973"/>
              <a:ext cx="8542469" cy="5979728"/>
            </a:xfrm>
            <a:custGeom>
              <a:avLst/>
              <a:gdLst/>
              <a:ahLst/>
              <a:cxnLst/>
              <a:rect r="r" b="b" t="t" l="l"/>
              <a:pathLst>
                <a:path h="5979728" w="8542469">
                  <a:moveTo>
                    <a:pt x="0" y="0"/>
                  </a:moveTo>
                  <a:lnTo>
                    <a:pt x="8542469" y="0"/>
                  </a:lnTo>
                  <a:lnTo>
                    <a:pt x="8542469" y="5979728"/>
                  </a:lnTo>
                  <a:lnTo>
                    <a:pt x="0" y="59797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-10800000">
            <a:off x="-5833489" y="-2677805"/>
            <a:ext cx="9246492" cy="15945173"/>
            <a:chOff x="0" y="0"/>
            <a:chExt cx="12328655" cy="21260230"/>
          </a:xfrm>
        </p:grpSpPr>
        <p:sp>
          <p:nvSpPr>
            <p:cNvPr name="Freeform 10" id="10"/>
            <p:cNvSpPr/>
            <p:nvPr/>
          </p:nvSpPr>
          <p:spPr>
            <a:xfrm flipH="false" flipV="false" rot="-2019941">
              <a:off x="1112960" y="2207177"/>
              <a:ext cx="10102735" cy="7071914"/>
            </a:xfrm>
            <a:custGeom>
              <a:avLst/>
              <a:gdLst/>
              <a:ahLst/>
              <a:cxnLst/>
              <a:rect r="r" b="b" t="t" l="l"/>
              <a:pathLst>
                <a:path h="7071914" w="10102735">
                  <a:moveTo>
                    <a:pt x="0" y="0"/>
                  </a:moveTo>
                  <a:lnTo>
                    <a:pt x="10102735" y="0"/>
                  </a:lnTo>
                  <a:lnTo>
                    <a:pt x="10102735" y="7071914"/>
                  </a:lnTo>
                  <a:lnTo>
                    <a:pt x="0" y="7071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331078">
              <a:off x="1112960" y="12603035"/>
              <a:ext cx="10102735" cy="7071914"/>
            </a:xfrm>
            <a:custGeom>
              <a:avLst/>
              <a:gdLst/>
              <a:ahLst/>
              <a:cxnLst/>
              <a:rect r="r" b="b" t="t" l="l"/>
              <a:pathLst>
                <a:path h="7071914" w="10102735">
                  <a:moveTo>
                    <a:pt x="0" y="0"/>
                  </a:moveTo>
                  <a:lnTo>
                    <a:pt x="10102735" y="0"/>
                  </a:lnTo>
                  <a:lnTo>
                    <a:pt x="10102735" y="7071915"/>
                  </a:lnTo>
                  <a:lnTo>
                    <a:pt x="0" y="7071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693627" y="9555526"/>
            <a:ext cx="6464743" cy="1728229"/>
            <a:chOff x="0" y="0"/>
            <a:chExt cx="8619657" cy="2304306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8619657" cy="2304306"/>
              <a:chOff x="0" y="0"/>
              <a:chExt cx="304042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04042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3040420">
                    <a:moveTo>
                      <a:pt x="11360" y="0"/>
                    </a:moveTo>
                    <a:lnTo>
                      <a:pt x="3029060" y="0"/>
                    </a:lnTo>
                    <a:cubicBezTo>
                      <a:pt x="3032073" y="0"/>
                      <a:pt x="3034962" y="1197"/>
                      <a:pt x="3037093" y="3327"/>
                    </a:cubicBezTo>
                    <a:cubicBezTo>
                      <a:pt x="3039223" y="5458"/>
                      <a:pt x="3040420" y="8347"/>
                      <a:pt x="3040420" y="11360"/>
                    </a:cubicBezTo>
                    <a:lnTo>
                      <a:pt x="3040420" y="801440"/>
                    </a:lnTo>
                    <a:cubicBezTo>
                      <a:pt x="3040420" y="807714"/>
                      <a:pt x="3035334" y="812800"/>
                      <a:pt x="3029060" y="812800"/>
                    </a:cubicBezTo>
                    <a:lnTo>
                      <a:pt x="11360" y="812800"/>
                    </a:lnTo>
                    <a:cubicBezTo>
                      <a:pt x="8347" y="812800"/>
                      <a:pt x="5458" y="811603"/>
                      <a:pt x="3327" y="809473"/>
                    </a:cubicBezTo>
                    <a:cubicBezTo>
                      <a:pt x="1197" y="807342"/>
                      <a:pt x="0" y="804453"/>
                      <a:pt x="0" y="801440"/>
                    </a:cubicBezTo>
                    <a:lnTo>
                      <a:pt x="0" y="11360"/>
                    </a:lnTo>
                    <a:cubicBezTo>
                      <a:pt x="0" y="8347"/>
                      <a:pt x="1197" y="5458"/>
                      <a:pt x="3327" y="3327"/>
                    </a:cubicBezTo>
                    <a:cubicBezTo>
                      <a:pt x="5458" y="1197"/>
                      <a:pt x="8347" y="0"/>
                      <a:pt x="113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040420" cy="822325"/>
              </a:xfrm>
              <a:prstGeom prst="rect">
                <a:avLst/>
              </a:prstGeom>
            </p:spPr>
            <p:txBody>
              <a:bodyPr anchor="ctr" rtlCol="false" tIns="151153" lIns="151153" bIns="151153" rIns="151153"/>
              <a:lstStyle/>
              <a:p>
                <a:pPr algn="ctr">
                  <a:lnSpc>
                    <a:spcPts val="735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3497872" y="176614"/>
              <a:ext cx="4985009" cy="540281"/>
            </a:xfrm>
            <a:custGeom>
              <a:avLst/>
              <a:gdLst/>
              <a:ahLst/>
              <a:cxnLst/>
              <a:rect r="r" b="b" t="t" l="l"/>
              <a:pathLst>
                <a:path h="540281" w="4985009">
                  <a:moveTo>
                    <a:pt x="0" y="0"/>
                  </a:moveTo>
                  <a:lnTo>
                    <a:pt x="4985010" y="0"/>
                  </a:lnTo>
                  <a:lnTo>
                    <a:pt x="4985010" y="540281"/>
                  </a:lnTo>
                  <a:lnTo>
                    <a:pt x="0" y="5402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2476" t="0" r="-11387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62328" y="268687"/>
              <a:ext cx="789928" cy="431008"/>
            </a:xfrm>
            <a:custGeom>
              <a:avLst/>
              <a:gdLst/>
              <a:ahLst/>
              <a:cxnLst/>
              <a:rect r="r" b="b" t="t" l="l"/>
              <a:pathLst>
                <a:path h="431008" w="789928">
                  <a:moveTo>
                    <a:pt x="0" y="0"/>
                  </a:moveTo>
                  <a:lnTo>
                    <a:pt x="789928" y="0"/>
                  </a:lnTo>
                  <a:lnTo>
                    <a:pt x="789928" y="431007"/>
                  </a:lnTo>
                  <a:lnTo>
                    <a:pt x="0" y="431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61271" t="-119285" r="-62290" b="-11391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103463" y="268687"/>
              <a:ext cx="386984" cy="342224"/>
            </a:xfrm>
            <a:custGeom>
              <a:avLst/>
              <a:gdLst/>
              <a:ahLst/>
              <a:cxnLst/>
              <a:rect r="r" b="b" t="t" l="l"/>
              <a:pathLst>
                <a:path h="342224" w="386984">
                  <a:moveTo>
                    <a:pt x="0" y="0"/>
                  </a:moveTo>
                  <a:lnTo>
                    <a:pt x="386984" y="0"/>
                  </a:lnTo>
                  <a:lnTo>
                    <a:pt x="386984" y="342224"/>
                  </a:lnTo>
                  <a:lnTo>
                    <a:pt x="0" y="342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5904" t="0" r="-17214" b="-50528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496395" y="296785"/>
              <a:ext cx="761083" cy="328038"/>
            </a:xfrm>
            <a:custGeom>
              <a:avLst/>
              <a:gdLst/>
              <a:ahLst/>
              <a:cxnLst/>
              <a:rect r="r" b="b" t="t" l="l"/>
              <a:pathLst>
                <a:path h="328038" w="761083">
                  <a:moveTo>
                    <a:pt x="0" y="0"/>
                  </a:moveTo>
                  <a:lnTo>
                    <a:pt x="761083" y="0"/>
                  </a:lnTo>
                  <a:lnTo>
                    <a:pt x="761083" y="328038"/>
                  </a:lnTo>
                  <a:lnTo>
                    <a:pt x="0" y="328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6809" t="-200770" r="-13180" b="-819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324145" y="293022"/>
              <a:ext cx="1173728" cy="331578"/>
            </a:xfrm>
            <a:custGeom>
              <a:avLst/>
              <a:gdLst/>
              <a:ahLst/>
              <a:cxnLst/>
              <a:rect r="r" b="b" t="t" l="l"/>
              <a:pathLst>
                <a:path h="331578" w="1173728">
                  <a:moveTo>
                    <a:pt x="0" y="0"/>
                  </a:moveTo>
                  <a:lnTo>
                    <a:pt x="1173727" y="0"/>
                  </a:lnTo>
                  <a:lnTo>
                    <a:pt x="1173727" y="331578"/>
                  </a:lnTo>
                  <a:lnTo>
                    <a:pt x="0" y="3315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1957352" y="695325"/>
            <a:ext cx="97362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759"/>
              </a:lnSpc>
              <a:spcBef>
                <a:spcPct val="0"/>
              </a:spcBef>
            </a:pPr>
            <a:r>
              <a:rPr lang="en-US" b="true" sz="4800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Assunto </a:t>
            </a:r>
            <a:r>
              <a:rPr lang="en-US" b="true" sz="4800" strike="noStrike" u="none">
                <a:solidFill>
                  <a:srgbClr val="1580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slide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134642" y="2827586"/>
            <a:ext cx="11673862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4200" strike="noStrike" u="none">
                <a:solidFill>
                  <a:srgbClr val="2C6EB3"/>
                </a:solidFill>
                <a:latin typeface="Open Sans"/>
                <a:ea typeface="Open Sans"/>
                <a:cs typeface="Open Sans"/>
                <a:sym typeface="Open Sans"/>
              </a:rPr>
              <a:t>Seu conteúdo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761972">
            <a:off x="14337939" y="-3216227"/>
            <a:ext cx="8300506" cy="11269200"/>
            <a:chOff x="0" y="0"/>
            <a:chExt cx="11067341" cy="1502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67341" cy="7747139"/>
            </a:xfrm>
            <a:custGeom>
              <a:avLst/>
              <a:gdLst/>
              <a:ahLst/>
              <a:cxnLst/>
              <a:rect r="r" b="b" t="t" l="l"/>
              <a:pathLst>
                <a:path h="7747139" w="11067341">
                  <a:moveTo>
                    <a:pt x="0" y="0"/>
                  </a:moveTo>
                  <a:lnTo>
                    <a:pt x="11067341" y="0"/>
                  </a:lnTo>
                  <a:lnTo>
                    <a:pt x="11067341" y="7747139"/>
                  </a:lnTo>
                  <a:lnTo>
                    <a:pt x="0" y="774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7278461"/>
              <a:ext cx="11067341" cy="7747139"/>
            </a:xfrm>
            <a:custGeom>
              <a:avLst/>
              <a:gdLst/>
              <a:ahLst/>
              <a:cxnLst/>
              <a:rect r="r" b="b" t="t" l="l"/>
              <a:pathLst>
                <a:path h="7747139" w="11067341">
                  <a:moveTo>
                    <a:pt x="0" y="0"/>
                  </a:moveTo>
                  <a:lnTo>
                    <a:pt x="11067341" y="0"/>
                  </a:lnTo>
                  <a:lnTo>
                    <a:pt x="11067341" y="7747139"/>
                  </a:lnTo>
                  <a:lnTo>
                    <a:pt x="0" y="774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-2419879">
            <a:off x="-6673934" y="-1640749"/>
            <a:ext cx="8534542" cy="11586939"/>
            <a:chOff x="0" y="0"/>
            <a:chExt cx="11379389" cy="154492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379389" cy="7965572"/>
            </a:xfrm>
            <a:custGeom>
              <a:avLst/>
              <a:gdLst/>
              <a:ahLst/>
              <a:cxnLst/>
              <a:rect r="r" b="b" t="t" l="l"/>
              <a:pathLst>
                <a:path h="7965572" w="11379389">
                  <a:moveTo>
                    <a:pt x="0" y="0"/>
                  </a:moveTo>
                  <a:lnTo>
                    <a:pt x="11379389" y="0"/>
                  </a:lnTo>
                  <a:lnTo>
                    <a:pt x="11379389" y="7965572"/>
                  </a:lnTo>
                  <a:lnTo>
                    <a:pt x="0" y="7965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7483680"/>
              <a:ext cx="11379389" cy="7965572"/>
            </a:xfrm>
            <a:custGeom>
              <a:avLst/>
              <a:gdLst/>
              <a:ahLst/>
              <a:cxnLst/>
              <a:rect r="r" b="b" t="t" l="l"/>
              <a:pathLst>
                <a:path h="7965572" w="11379389">
                  <a:moveTo>
                    <a:pt x="0" y="0"/>
                  </a:moveTo>
                  <a:lnTo>
                    <a:pt x="11379389" y="0"/>
                  </a:lnTo>
                  <a:lnTo>
                    <a:pt x="11379389" y="7965572"/>
                  </a:lnTo>
                  <a:lnTo>
                    <a:pt x="0" y="7965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4344689" y="9258300"/>
            <a:ext cx="9598622" cy="2566014"/>
            <a:chOff x="0" y="0"/>
            <a:chExt cx="12798162" cy="3421352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2798162" cy="3421352"/>
              <a:chOff x="0" y="0"/>
              <a:chExt cx="304042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04042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3040420">
                    <a:moveTo>
                      <a:pt x="11360" y="0"/>
                    </a:moveTo>
                    <a:lnTo>
                      <a:pt x="3029060" y="0"/>
                    </a:lnTo>
                    <a:cubicBezTo>
                      <a:pt x="3032073" y="0"/>
                      <a:pt x="3034962" y="1197"/>
                      <a:pt x="3037093" y="3327"/>
                    </a:cubicBezTo>
                    <a:cubicBezTo>
                      <a:pt x="3039223" y="5458"/>
                      <a:pt x="3040420" y="8347"/>
                      <a:pt x="3040420" y="11360"/>
                    </a:cubicBezTo>
                    <a:lnTo>
                      <a:pt x="3040420" y="801440"/>
                    </a:lnTo>
                    <a:cubicBezTo>
                      <a:pt x="3040420" y="807714"/>
                      <a:pt x="3035334" y="812800"/>
                      <a:pt x="3029060" y="812800"/>
                    </a:cubicBezTo>
                    <a:lnTo>
                      <a:pt x="11360" y="812800"/>
                    </a:lnTo>
                    <a:cubicBezTo>
                      <a:pt x="8347" y="812800"/>
                      <a:pt x="5458" y="811603"/>
                      <a:pt x="3327" y="809473"/>
                    </a:cubicBezTo>
                    <a:cubicBezTo>
                      <a:pt x="1197" y="807342"/>
                      <a:pt x="0" y="804453"/>
                      <a:pt x="0" y="801440"/>
                    </a:cubicBezTo>
                    <a:lnTo>
                      <a:pt x="0" y="11360"/>
                    </a:lnTo>
                    <a:cubicBezTo>
                      <a:pt x="0" y="8347"/>
                      <a:pt x="1197" y="5458"/>
                      <a:pt x="3327" y="3327"/>
                    </a:cubicBezTo>
                    <a:cubicBezTo>
                      <a:pt x="5458" y="1197"/>
                      <a:pt x="8347" y="0"/>
                      <a:pt x="113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9525"/>
                <a:ext cx="3040420" cy="822325"/>
              </a:xfrm>
              <a:prstGeom prst="rect">
                <a:avLst/>
              </a:prstGeom>
            </p:spPr>
            <p:txBody>
              <a:bodyPr anchor="ctr" rtlCol="false" tIns="151153" lIns="151153" bIns="151153" rIns="151153"/>
              <a:lstStyle/>
              <a:p>
                <a:pPr algn="ctr">
                  <a:lnSpc>
                    <a:spcPts val="735"/>
                  </a:lnSpc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5193517" y="262231"/>
              <a:ext cx="7401566" cy="802190"/>
            </a:xfrm>
            <a:custGeom>
              <a:avLst/>
              <a:gdLst/>
              <a:ahLst/>
              <a:cxnLst/>
              <a:rect r="r" b="b" t="t" l="l"/>
              <a:pathLst>
                <a:path h="802190" w="7401566">
                  <a:moveTo>
                    <a:pt x="0" y="0"/>
                  </a:moveTo>
                  <a:lnTo>
                    <a:pt x="7401566" y="0"/>
                  </a:lnTo>
                  <a:lnTo>
                    <a:pt x="7401566" y="802190"/>
                  </a:lnTo>
                  <a:lnTo>
                    <a:pt x="0" y="802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476" t="0" r="-11387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89496" y="398937"/>
              <a:ext cx="1172857" cy="639945"/>
            </a:xfrm>
            <a:custGeom>
              <a:avLst/>
              <a:gdLst/>
              <a:ahLst/>
              <a:cxnLst/>
              <a:rect r="r" b="b" t="t" l="l"/>
              <a:pathLst>
                <a:path h="639945" w="1172857">
                  <a:moveTo>
                    <a:pt x="0" y="0"/>
                  </a:moveTo>
                  <a:lnTo>
                    <a:pt x="1172857" y="0"/>
                  </a:lnTo>
                  <a:lnTo>
                    <a:pt x="1172857" y="639945"/>
                  </a:lnTo>
                  <a:lnTo>
                    <a:pt x="0" y="639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271" t="-119285" r="-62290" b="-11391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638383" y="398937"/>
              <a:ext cx="574580" cy="508122"/>
            </a:xfrm>
            <a:custGeom>
              <a:avLst/>
              <a:gdLst/>
              <a:ahLst/>
              <a:cxnLst/>
              <a:rect r="r" b="b" t="t" l="l"/>
              <a:pathLst>
                <a:path h="508122" w="574580">
                  <a:moveTo>
                    <a:pt x="0" y="0"/>
                  </a:moveTo>
                  <a:lnTo>
                    <a:pt x="574580" y="0"/>
                  </a:lnTo>
                  <a:lnTo>
                    <a:pt x="574580" y="508122"/>
                  </a:lnTo>
                  <a:lnTo>
                    <a:pt x="0" y="508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904" t="0" r="-17214" b="-50528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221795" y="440656"/>
              <a:ext cx="1130030" cy="487059"/>
            </a:xfrm>
            <a:custGeom>
              <a:avLst/>
              <a:gdLst/>
              <a:ahLst/>
              <a:cxnLst/>
              <a:rect r="r" b="b" t="t" l="l"/>
              <a:pathLst>
                <a:path h="487059" w="1130030">
                  <a:moveTo>
                    <a:pt x="0" y="0"/>
                  </a:moveTo>
                  <a:lnTo>
                    <a:pt x="1130029" y="0"/>
                  </a:lnTo>
                  <a:lnTo>
                    <a:pt x="1130029" y="487059"/>
                  </a:lnTo>
                  <a:lnTo>
                    <a:pt x="0" y="487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6809" t="-200770" r="-13180" b="-819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450808" y="435068"/>
              <a:ext cx="1742709" cy="492315"/>
            </a:xfrm>
            <a:custGeom>
              <a:avLst/>
              <a:gdLst/>
              <a:ahLst/>
              <a:cxnLst/>
              <a:rect r="r" b="b" t="t" l="l"/>
              <a:pathLst>
                <a:path h="492315" w="1742709">
                  <a:moveTo>
                    <a:pt x="0" y="0"/>
                  </a:moveTo>
                  <a:lnTo>
                    <a:pt x="1742709" y="0"/>
                  </a:lnTo>
                  <a:lnTo>
                    <a:pt x="1742709" y="492316"/>
                  </a:lnTo>
                  <a:lnTo>
                    <a:pt x="0" y="492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2902065" y="7201752"/>
            <a:ext cx="12483870" cy="38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68"/>
              </a:lnSpc>
            </a:pPr>
            <a:r>
              <a:rPr lang="en-US" sz="2600">
                <a:solidFill>
                  <a:srgbClr val="3364C6"/>
                </a:solidFill>
                <a:latin typeface="Open Sans"/>
                <a:ea typeface="Open Sans"/>
                <a:cs typeface="Open Sans"/>
                <a:sym typeface="Open Sans"/>
              </a:rPr>
              <a:t>Contatos: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773201" y="478865"/>
            <a:ext cx="7626977" cy="2190095"/>
            <a:chOff x="0" y="0"/>
            <a:chExt cx="10169302" cy="292012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169302" cy="2485123"/>
            </a:xfrm>
            <a:custGeom>
              <a:avLst/>
              <a:gdLst/>
              <a:ahLst/>
              <a:cxnLst/>
              <a:rect r="r" b="b" t="t" l="l"/>
              <a:pathLst>
                <a:path h="2485123" w="10169302">
                  <a:moveTo>
                    <a:pt x="0" y="0"/>
                  </a:moveTo>
                  <a:lnTo>
                    <a:pt x="10169302" y="0"/>
                  </a:lnTo>
                  <a:lnTo>
                    <a:pt x="10169302" y="2485123"/>
                  </a:lnTo>
                  <a:lnTo>
                    <a:pt x="0" y="2485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993301" y="2457413"/>
              <a:ext cx="8039211" cy="173784"/>
            </a:xfrm>
            <a:custGeom>
              <a:avLst/>
              <a:gdLst/>
              <a:ahLst/>
              <a:cxnLst/>
              <a:rect r="r" b="b" t="t" l="l"/>
              <a:pathLst>
                <a:path h="173784" w="8039211">
                  <a:moveTo>
                    <a:pt x="0" y="0"/>
                  </a:moveTo>
                  <a:lnTo>
                    <a:pt x="8039212" y="0"/>
                  </a:lnTo>
                  <a:lnTo>
                    <a:pt x="8039212" y="173784"/>
                  </a:lnTo>
                  <a:lnTo>
                    <a:pt x="0" y="173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3951" t="-2850" r="-2864" b="-8329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1993301" y="2573064"/>
              <a:ext cx="8039211" cy="347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997"/>
                </a:lnSpc>
                <a:spcBef>
                  <a:spcPct val="0"/>
                </a:spcBef>
              </a:pPr>
              <a:r>
                <a:rPr lang="en-US" sz="1816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Conectando </a:t>
              </a:r>
              <a:r>
                <a:rPr lang="en-US" sz="1816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Experiência</a:t>
              </a:r>
              <a:r>
                <a:rPr lang="en-US" sz="1816" strike="noStrike" u="none">
                  <a:solidFill>
                    <a:srgbClr val="13873E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 do Semiárido Potiguar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2650845" y="4162246"/>
            <a:ext cx="12986309" cy="629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55"/>
              </a:lnSpc>
              <a:spcBef>
                <a:spcPct val="0"/>
              </a:spcBef>
            </a:pPr>
            <a:r>
              <a:rPr lang="en-US" b="true" sz="4200" strike="noStrike" u="none">
                <a:solidFill>
                  <a:srgbClr val="3364C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Citação, agradecimentos...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DAHPjP2EiT4</dc:identifier>
  <dcterms:modified xsi:type="dcterms:W3CDTF">2011-08-01T06:04:30Z</dcterms:modified>
  <cp:revision>1</cp:revision>
  <dc:title>Modelo Apresentação Trabalhos -  I CONIPEX</dc:title>
</cp:coreProperties>
</file>