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DC9"/>
    <a:srgbClr val="7BA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3" autoAdjust="0"/>
    <p:restoredTop sz="94660"/>
  </p:normalViewPr>
  <p:slideViewPr>
    <p:cSldViewPr snapToGrid="0">
      <p:cViewPr varScale="1">
        <p:scale>
          <a:sx n="18" d="100"/>
          <a:sy n="18" d="100"/>
        </p:scale>
        <p:origin x="28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Nivaldo Fonseca Junior" userId="433e9cb2-4523-48b8-9edd-0abb6d78ed80" providerId="ADAL" clId="{D6E5AF80-7C65-4B3C-896B-85D77839BD23}"/>
    <pc:docChg chg="undo custSel modSld modMainMaster">
      <pc:chgData name="Jose Nivaldo Fonseca Junior" userId="433e9cb2-4523-48b8-9edd-0abb6d78ed80" providerId="ADAL" clId="{D6E5AF80-7C65-4B3C-896B-85D77839BD23}" dt="2025-09-17T15:16:32.020" v="103" actId="555"/>
      <pc:docMkLst>
        <pc:docMk/>
      </pc:docMkLst>
      <pc:sldChg chg="modSp">
        <pc:chgData name="Jose Nivaldo Fonseca Junior" userId="433e9cb2-4523-48b8-9edd-0abb6d78ed80" providerId="ADAL" clId="{D6E5AF80-7C65-4B3C-896B-85D77839BD23}" dt="2025-09-17T14:25:37.350" v="93" actId="1076"/>
        <pc:sldMkLst>
          <pc:docMk/>
          <pc:sldMk cId="4187188810" sldId="256"/>
        </pc:sldMkLst>
        <pc:spChg chg="mod">
          <ac:chgData name="Jose Nivaldo Fonseca Junior" userId="433e9cb2-4523-48b8-9edd-0abb6d78ed80" providerId="ADAL" clId="{D6E5AF80-7C65-4B3C-896B-85D77839BD23}" dt="2025-09-17T14:25:37.350" v="93" actId="1076"/>
          <ac:spMkLst>
            <pc:docMk/>
            <pc:sldMk cId="4187188810" sldId="256"/>
            <ac:spMk id="13" creationId="{EED988FB-680A-4DF1-9212-2043C6BD0318}"/>
          </ac:spMkLst>
        </pc:spChg>
        <pc:spChg chg="mod">
          <ac:chgData name="Jose Nivaldo Fonseca Junior" userId="433e9cb2-4523-48b8-9edd-0abb6d78ed80" providerId="ADAL" clId="{D6E5AF80-7C65-4B3C-896B-85D77839BD23}" dt="2025-09-17T14:18:15.517" v="54" actId="14100"/>
          <ac:spMkLst>
            <pc:docMk/>
            <pc:sldMk cId="4187188810" sldId="256"/>
            <ac:spMk id="38" creationId="{6EC0FE86-42BB-4ECE-9909-B51290369B58}"/>
          </ac:spMkLst>
        </pc:spChg>
      </pc:sldChg>
      <pc:sldMasterChg chg="modSldLayout">
        <pc:chgData name="Jose Nivaldo Fonseca Junior" userId="433e9cb2-4523-48b8-9edd-0abb6d78ed80" providerId="ADAL" clId="{D6E5AF80-7C65-4B3C-896B-85D77839BD23}" dt="2025-09-17T15:16:32.020" v="103" actId="555"/>
        <pc:sldMasterMkLst>
          <pc:docMk/>
          <pc:sldMasterMk cId="1516455857" sldId="2147483672"/>
        </pc:sldMasterMkLst>
        <pc:sldLayoutChg chg="addSp delSp modSp">
          <pc:chgData name="Jose Nivaldo Fonseca Junior" userId="433e9cb2-4523-48b8-9edd-0abb6d78ed80" providerId="ADAL" clId="{D6E5AF80-7C65-4B3C-896B-85D77839BD23}" dt="2025-09-17T15:16:32.020" v="103" actId="555"/>
          <pc:sldLayoutMkLst>
            <pc:docMk/>
            <pc:sldMasterMk cId="1516455857" sldId="2147483672"/>
            <pc:sldLayoutMk cId="1272514249" sldId="2147483673"/>
          </pc:sldLayoutMkLst>
          <pc:picChg chg="add mod">
            <ac:chgData name="Jose Nivaldo Fonseca Junior" userId="433e9cb2-4523-48b8-9edd-0abb6d78ed80" providerId="ADAL" clId="{D6E5AF80-7C65-4B3C-896B-85D77839BD23}" dt="2025-09-17T14:21:54.034" v="61" actId="554"/>
            <ac:picMkLst>
              <pc:docMk/>
              <pc:sldMasterMk cId="1516455857" sldId="2147483672"/>
              <pc:sldLayoutMk cId="1272514249" sldId="2147483673"/>
              <ac:picMk id="8" creationId="{C9C40094-1CE3-43C7-A03D-C292B232F594}"/>
            </ac:picMkLst>
          </pc:picChg>
          <pc:picChg chg="add del mod">
            <ac:chgData name="Jose Nivaldo Fonseca Junior" userId="433e9cb2-4523-48b8-9edd-0abb6d78ed80" providerId="ADAL" clId="{D6E5AF80-7C65-4B3C-896B-85D77839BD23}" dt="2025-09-17T15:16:14.223" v="99" actId="478"/>
            <ac:picMkLst>
              <pc:docMk/>
              <pc:sldMasterMk cId="1516455857" sldId="2147483672"/>
              <pc:sldLayoutMk cId="1272514249" sldId="2147483673"/>
              <ac:picMk id="9" creationId="{2E40DF79-8BA3-4422-A0AC-BF4BD2581980}"/>
            </ac:picMkLst>
          </pc:picChg>
          <pc:picChg chg="add del mod">
            <ac:chgData name="Jose Nivaldo Fonseca Junior" userId="433e9cb2-4523-48b8-9edd-0abb6d78ed80" providerId="ADAL" clId="{D6E5AF80-7C65-4B3C-896B-85D77839BD23}" dt="2025-09-17T14:29:55.892" v="94" actId="478"/>
            <ac:picMkLst>
              <pc:docMk/>
              <pc:sldMasterMk cId="1516455857" sldId="2147483672"/>
              <pc:sldLayoutMk cId="1272514249" sldId="2147483673"/>
              <ac:picMk id="10" creationId="{5856533C-67E2-4ADF-8830-65DE53E9C74D}"/>
            </ac:picMkLst>
          </pc:picChg>
          <pc:picChg chg="add mod">
            <ac:chgData name="Jose Nivaldo Fonseca Junior" userId="433e9cb2-4523-48b8-9edd-0abb6d78ed80" providerId="ADAL" clId="{D6E5AF80-7C65-4B3C-896B-85D77839BD23}" dt="2025-09-17T15:16:32.020" v="103" actId="555"/>
            <ac:picMkLst>
              <pc:docMk/>
              <pc:sldMasterMk cId="1516455857" sldId="2147483672"/>
              <pc:sldLayoutMk cId="1272514249" sldId="2147483673"/>
              <ac:picMk id="10" creationId="{D5ACE77E-4BA3-4B75-A32D-DF63B8E66D07}"/>
            </ac:picMkLst>
          </pc:picChg>
          <pc:picChg chg="del mod">
            <ac:chgData name="Jose Nivaldo Fonseca Junior" userId="433e9cb2-4523-48b8-9edd-0abb6d78ed80" providerId="ADAL" clId="{D6E5AF80-7C65-4B3C-896B-85D77839BD23}" dt="2025-09-17T14:21:50.325" v="60" actId="478"/>
            <ac:picMkLst>
              <pc:docMk/>
              <pc:sldMasterMk cId="1516455857" sldId="2147483672"/>
              <pc:sldLayoutMk cId="1272514249" sldId="2147483673"/>
              <ac:picMk id="20" creationId="{E04421F6-5B5B-4B82-B60A-FED89D0249EB}"/>
            </ac:picMkLst>
          </pc:picChg>
          <pc:picChg chg="del">
            <ac:chgData name="Jose Nivaldo Fonseca Junior" userId="433e9cb2-4523-48b8-9edd-0abb6d78ed80" providerId="ADAL" clId="{D6E5AF80-7C65-4B3C-896B-85D77839BD23}" dt="2025-09-17T14:21:59.355" v="62" actId="478"/>
            <ac:picMkLst>
              <pc:docMk/>
              <pc:sldMasterMk cId="1516455857" sldId="2147483672"/>
              <pc:sldLayoutMk cId="1272514249" sldId="2147483673"/>
              <ac:picMk id="24" creationId="{21E2E10E-AE5B-4842-8634-864263A3A845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9C40094-1CE3-43C7-A03D-C292B232F5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6" y="0"/>
            <a:ext cx="32400000" cy="13290439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ACE77E-4BA3-4B75-A32D-DF63B8E66D0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6" y="40661606"/>
            <a:ext cx="32400000" cy="253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51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14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47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761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53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06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362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737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1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83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68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8843-B803-428F-A5AE-D51398F60F3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D25E5-3075-4EE1-8C0E-0088A7ADF4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4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54;p13">
            <a:extLst>
              <a:ext uri="{FF2B5EF4-FFF2-40B4-BE49-F238E27FC236}">
                <a16:creationId xmlns:a16="http://schemas.microsoft.com/office/drawing/2014/main" id="{EED988FB-680A-4DF1-9212-2043C6BD0318}"/>
              </a:ext>
            </a:extLst>
          </p:cNvPr>
          <p:cNvSpPr txBox="1"/>
          <p:nvPr/>
        </p:nvSpPr>
        <p:spPr>
          <a:xfrm>
            <a:off x="1702409" y="1836441"/>
            <a:ext cx="11978770" cy="1356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0" b="1" dirty="0">
                <a:solidFill>
                  <a:srgbClr val="008DC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X MOSTRA TECNOLÓGICA</a:t>
            </a:r>
            <a:endParaRPr sz="12000" b="1" dirty="0">
              <a:solidFill>
                <a:srgbClr val="008DC9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4" name="Google Shape;55;p13">
            <a:extLst>
              <a:ext uri="{FF2B5EF4-FFF2-40B4-BE49-F238E27FC236}">
                <a16:creationId xmlns:a16="http://schemas.microsoft.com/office/drawing/2014/main" id="{8CE2EC86-D959-488B-B28E-EA2CAC13B04C}"/>
              </a:ext>
            </a:extLst>
          </p:cNvPr>
          <p:cNvSpPr txBox="1"/>
          <p:nvPr/>
        </p:nvSpPr>
        <p:spPr>
          <a:xfrm>
            <a:off x="1022494" y="7798058"/>
            <a:ext cx="30354300" cy="11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0" b="1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Grande área do conhecimento</a:t>
            </a:r>
            <a:endParaRPr sz="7000" b="1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" name="Google Shape;56;p13">
            <a:extLst>
              <a:ext uri="{FF2B5EF4-FFF2-40B4-BE49-F238E27FC236}">
                <a16:creationId xmlns:a16="http://schemas.microsoft.com/office/drawing/2014/main" id="{52281B5E-E3D8-4277-BDCA-0C1DA8F34281}"/>
              </a:ext>
            </a:extLst>
          </p:cNvPr>
          <p:cNvSpPr txBox="1"/>
          <p:nvPr/>
        </p:nvSpPr>
        <p:spPr>
          <a:xfrm>
            <a:off x="7913151" y="10506968"/>
            <a:ext cx="5373900" cy="25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Autor 2</a:t>
            </a:r>
            <a:endParaRPr sz="5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E-mail</a:t>
            </a:r>
            <a:endParaRPr sz="45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Instituição</a:t>
            </a:r>
            <a:endParaRPr sz="4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7" name="Google Shape;56;p13">
            <a:extLst>
              <a:ext uri="{FF2B5EF4-FFF2-40B4-BE49-F238E27FC236}">
                <a16:creationId xmlns:a16="http://schemas.microsoft.com/office/drawing/2014/main" id="{46778417-8552-48FB-8047-D75A99F84DD0}"/>
              </a:ext>
            </a:extLst>
          </p:cNvPr>
          <p:cNvSpPr txBox="1"/>
          <p:nvPr/>
        </p:nvSpPr>
        <p:spPr>
          <a:xfrm>
            <a:off x="2317894" y="10506968"/>
            <a:ext cx="5373900" cy="25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Autor 1</a:t>
            </a:r>
            <a:endParaRPr sz="5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E-mail</a:t>
            </a:r>
            <a:endParaRPr sz="45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Instituição</a:t>
            </a:r>
            <a:endParaRPr sz="4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8" name="Google Shape;56;p13">
            <a:extLst>
              <a:ext uri="{FF2B5EF4-FFF2-40B4-BE49-F238E27FC236}">
                <a16:creationId xmlns:a16="http://schemas.microsoft.com/office/drawing/2014/main" id="{79C200CC-1737-4A3B-AC57-D8DB166FE972}"/>
              </a:ext>
            </a:extLst>
          </p:cNvPr>
          <p:cNvSpPr txBox="1"/>
          <p:nvPr/>
        </p:nvSpPr>
        <p:spPr>
          <a:xfrm>
            <a:off x="13504001" y="10539625"/>
            <a:ext cx="5373900" cy="25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Autor 3</a:t>
            </a:r>
            <a:endParaRPr sz="5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E-mail</a:t>
            </a:r>
            <a:endParaRPr sz="45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Instituição</a:t>
            </a:r>
            <a:endParaRPr sz="4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9" name="Google Shape;56;p13">
            <a:extLst>
              <a:ext uri="{FF2B5EF4-FFF2-40B4-BE49-F238E27FC236}">
                <a16:creationId xmlns:a16="http://schemas.microsoft.com/office/drawing/2014/main" id="{43413154-D0A3-4E29-9F71-C63361982FAA}"/>
              </a:ext>
            </a:extLst>
          </p:cNvPr>
          <p:cNvSpPr txBox="1"/>
          <p:nvPr/>
        </p:nvSpPr>
        <p:spPr>
          <a:xfrm>
            <a:off x="19096923" y="10506968"/>
            <a:ext cx="5373900" cy="25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Autor 4</a:t>
            </a:r>
            <a:endParaRPr sz="5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E-mail</a:t>
            </a:r>
            <a:endParaRPr sz="45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Instituição</a:t>
            </a:r>
            <a:endParaRPr sz="4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Google Shape;56;p13">
            <a:extLst>
              <a:ext uri="{FF2B5EF4-FFF2-40B4-BE49-F238E27FC236}">
                <a16:creationId xmlns:a16="http://schemas.microsoft.com/office/drawing/2014/main" id="{664B4F12-4192-4A20-839D-32490D3307B5}"/>
              </a:ext>
            </a:extLst>
          </p:cNvPr>
          <p:cNvSpPr txBox="1"/>
          <p:nvPr/>
        </p:nvSpPr>
        <p:spPr>
          <a:xfrm>
            <a:off x="24687773" y="10506968"/>
            <a:ext cx="5373900" cy="25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Autor 5</a:t>
            </a:r>
            <a:endParaRPr sz="5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E-mail</a:t>
            </a:r>
            <a:endParaRPr sz="45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Instituição</a:t>
            </a:r>
            <a:endParaRPr sz="4000" dirty="0">
              <a:solidFill>
                <a:schemeClr val="tx1">
                  <a:lumMod val="85000"/>
                  <a:lumOff val="1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1" name="Google Shape;61;p13">
            <a:extLst>
              <a:ext uri="{FF2B5EF4-FFF2-40B4-BE49-F238E27FC236}">
                <a16:creationId xmlns:a16="http://schemas.microsoft.com/office/drawing/2014/main" id="{D4D5E9B3-FAE9-4573-8715-294E0C97FFE8}"/>
              </a:ext>
            </a:extLst>
          </p:cNvPr>
          <p:cNvSpPr txBox="1"/>
          <p:nvPr/>
        </p:nvSpPr>
        <p:spPr>
          <a:xfrm>
            <a:off x="940817" y="14649514"/>
            <a:ext cx="30354300" cy="33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Saliente brevemente a importância da experiência como pesquisador, em que consistiu o objetivo central da pesquisa desenvolvida, explicitando sucintamente a metodologia e os resultados alcançados. Deve conter no máximo 500 caracteres, espaçamento simples, sem parágrafo e sem citações. 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PALAVRAS-CHAVE: Use até cinco palavras-chave, separando-as por vírgula.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2" name="Google Shape;62;p13">
            <a:extLst>
              <a:ext uri="{FF2B5EF4-FFF2-40B4-BE49-F238E27FC236}">
                <a16:creationId xmlns:a16="http://schemas.microsoft.com/office/drawing/2014/main" id="{F109A475-2BA7-4A81-93CB-9D03378E1ACF}"/>
              </a:ext>
            </a:extLst>
          </p:cNvPr>
          <p:cNvSpPr txBox="1"/>
          <p:nvPr/>
        </p:nvSpPr>
        <p:spPr>
          <a:xfrm>
            <a:off x="940817" y="26987204"/>
            <a:ext cx="303480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Apresente os referenciais teóricos utilizados para o desenvolvimento da pesquisa, descrevendo as teorias mencionadas de maneira a embasar o desenvolvimento do trabalho, trazendo a palavra dos autores que subsidiam a pesquisa.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3" name="Google Shape;63;p13">
            <a:extLst>
              <a:ext uri="{FF2B5EF4-FFF2-40B4-BE49-F238E27FC236}">
                <a16:creationId xmlns:a16="http://schemas.microsoft.com/office/drawing/2014/main" id="{5C33A9B6-B5A6-411A-ADB8-D302117F3F25}"/>
              </a:ext>
            </a:extLst>
          </p:cNvPr>
          <p:cNvSpPr txBox="1"/>
          <p:nvPr/>
        </p:nvSpPr>
        <p:spPr>
          <a:xfrm>
            <a:off x="940817" y="19447721"/>
            <a:ext cx="30354600" cy="28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Descreva o trabalho e sua importância/relevância, evidenciando sua importância para a formação discente e para o público beneficiário, em termos quantitativos e qualitativos. Apresente claramente o problema abordado durante o projeto e sua correlação com a área do conhecimento. Caracterize o público-alvo beneficiário. Descreva os objetivos geral e específicos, os resultados esperados e anteveja os principais desafios ou dificuldades de execução.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4" name="Google Shape;64;p13">
            <a:extLst>
              <a:ext uri="{FF2B5EF4-FFF2-40B4-BE49-F238E27FC236}">
                <a16:creationId xmlns:a16="http://schemas.microsoft.com/office/drawing/2014/main" id="{EA9A4DB3-B4BD-4383-98C4-2C1A1A50849A}"/>
              </a:ext>
            </a:extLst>
          </p:cNvPr>
          <p:cNvSpPr txBox="1"/>
          <p:nvPr/>
        </p:nvSpPr>
        <p:spPr>
          <a:xfrm>
            <a:off x="940817" y="23520416"/>
            <a:ext cx="303546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Descreva as formas e técnicas que foram/serão utilizadas para executar as atividades do projeto, devendo explicar de forma objetiva como se deu/dará a realização de cada atividade. Faz-se necessário demonstrar a articulação entre os procedimentos metodológicos e os objetivos propostos na solução do problema levantado.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5" name="Google Shape;65;p13">
            <a:extLst>
              <a:ext uri="{FF2B5EF4-FFF2-40B4-BE49-F238E27FC236}">
                <a16:creationId xmlns:a16="http://schemas.microsoft.com/office/drawing/2014/main" id="{0A248FC6-0AE3-4375-9AB1-027130B3B218}"/>
              </a:ext>
            </a:extLst>
          </p:cNvPr>
          <p:cNvSpPr txBox="1"/>
          <p:nvPr/>
        </p:nvSpPr>
        <p:spPr>
          <a:xfrm>
            <a:off x="940817" y="35694530"/>
            <a:ext cx="14700600" cy="224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Explicitar nas considerações finais os aspectos mais importantes alcançados pelo projeto e, se necessário, eventuais sugestões de melhoria para futuros projetos.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6" name="Google Shape;66;p13">
            <a:extLst>
              <a:ext uri="{FF2B5EF4-FFF2-40B4-BE49-F238E27FC236}">
                <a16:creationId xmlns:a16="http://schemas.microsoft.com/office/drawing/2014/main" id="{7B7D08D8-66E6-4D4F-85F6-48DC3BF2F9D2}"/>
              </a:ext>
            </a:extLst>
          </p:cNvPr>
          <p:cNvSpPr txBox="1"/>
          <p:nvPr/>
        </p:nvSpPr>
        <p:spPr>
          <a:xfrm>
            <a:off x="940817" y="38982501"/>
            <a:ext cx="14700600" cy="28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Relacionar a bibliografia consultada e citada no artigo, conforme as normas da ABNT.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7" name="Google Shape;67;p13">
            <a:extLst>
              <a:ext uri="{FF2B5EF4-FFF2-40B4-BE49-F238E27FC236}">
                <a16:creationId xmlns:a16="http://schemas.microsoft.com/office/drawing/2014/main" id="{518EF34D-6094-4527-AFFC-7F044E262DA3}"/>
              </a:ext>
            </a:extLst>
          </p:cNvPr>
          <p:cNvSpPr txBox="1"/>
          <p:nvPr/>
        </p:nvSpPr>
        <p:spPr>
          <a:xfrm>
            <a:off x="940817" y="30312798"/>
            <a:ext cx="14700600" cy="4085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Apresentar os resultados alcançados e/ou esperados, observando a articulação entre os objetivos propostos e o que foi efetivamente alcançado junto ao público beneficiário. Apontar, quando necessário, as eventuais dificuldades encontradas que limitaram o alcance dos resultados. Pode-se utilizar de imagens, gráficos, quadros ou tabelas.</a:t>
            </a:r>
            <a:endParaRPr sz="40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8" name="Google Shape;70;p13">
            <a:extLst>
              <a:ext uri="{FF2B5EF4-FFF2-40B4-BE49-F238E27FC236}">
                <a16:creationId xmlns:a16="http://schemas.microsoft.com/office/drawing/2014/main" id="{41BD7295-BEC0-48A6-B41C-EA0F183F5089}"/>
              </a:ext>
            </a:extLst>
          </p:cNvPr>
          <p:cNvSpPr txBox="1"/>
          <p:nvPr/>
        </p:nvSpPr>
        <p:spPr>
          <a:xfrm>
            <a:off x="940817" y="13922815"/>
            <a:ext cx="3922500" cy="7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RESUMO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9" name="Google Shape;71;p13">
            <a:extLst>
              <a:ext uri="{FF2B5EF4-FFF2-40B4-BE49-F238E27FC236}">
                <a16:creationId xmlns:a16="http://schemas.microsoft.com/office/drawing/2014/main" id="{E96511A5-0B8C-41F1-BD82-114C76A46B36}"/>
              </a:ext>
            </a:extLst>
          </p:cNvPr>
          <p:cNvSpPr txBox="1"/>
          <p:nvPr/>
        </p:nvSpPr>
        <p:spPr>
          <a:xfrm>
            <a:off x="940817" y="18559646"/>
            <a:ext cx="6099000" cy="7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INTRODUÇÃO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0" name="Google Shape;72;p13">
            <a:extLst>
              <a:ext uri="{FF2B5EF4-FFF2-40B4-BE49-F238E27FC236}">
                <a16:creationId xmlns:a16="http://schemas.microsoft.com/office/drawing/2014/main" id="{BF839443-BA4F-4A0D-8EA1-95FC1A045C8F}"/>
              </a:ext>
            </a:extLst>
          </p:cNvPr>
          <p:cNvSpPr txBox="1"/>
          <p:nvPr/>
        </p:nvSpPr>
        <p:spPr>
          <a:xfrm>
            <a:off x="940817" y="22556834"/>
            <a:ext cx="7702500" cy="7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METODOLOGIA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1" name="Google Shape;73;p13">
            <a:extLst>
              <a:ext uri="{FF2B5EF4-FFF2-40B4-BE49-F238E27FC236}">
                <a16:creationId xmlns:a16="http://schemas.microsoft.com/office/drawing/2014/main" id="{3A86EE81-99AF-48B7-B967-F6EACF12E77C}"/>
              </a:ext>
            </a:extLst>
          </p:cNvPr>
          <p:cNvSpPr txBox="1"/>
          <p:nvPr/>
        </p:nvSpPr>
        <p:spPr>
          <a:xfrm>
            <a:off x="940817" y="29297057"/>
            <a:ext cx="22782600" cy="7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RESULTADOS E DISCUSSÃO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2" name="Google Shape;74;p13">
            <a:extLst>
              <a:ext uri="{FF2B5EF4-FFF2-40B4-BE49-F238E27FC236}">
                <a16:creationId xmlns:a16="http://schemas.microsoft.com/office/drawing/2014/main" id="{03AC9B1F-9A17-42A3-9FEB-4A251A68BE09}"/>
              </a:ext>
            </a:extLst>
          </p:cNvPr>
          <p:cNvSpPr txBox="1"/>
          <p:nvPr/>
        </p:nvSpPr>
        <p:spPr>
          <a:xfrm>
            <a:off x="940817" y="34681503"/>
            <a:ext cx="10604700" cy="7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CONSIDERAÇÕES FINAIS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3" name="Google Shape;75;p13">
            <a:extLst>
              <a:ext uri="{FF2B5EF4-FFF2-40B4-BE49-F238E27FC236}">
                <a16:creationId xmlns:a16="http://schemas.microsoft.com/office/drawing/2014/main" id="{576561BC-D5B0-431A-AC91-275D3D872518}"/>
              </a:ext>
            </a:extLst>
          </p:cNvPr>
          <p:cNvSpPr txBox="1"/>
          <p:nvPr/>
        </p:nvSpPr>
        <p:spPr>
          <a:xfrm>
            <a:off x="940817" y="37989590"/>
            <a:ext cx="10604700" cy="8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REFERÊNCIAS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4" name="Google Shape;76;p13">
            <a:extLst>
              <a:ext uri="{FF2B5EF4-FFF2-40B4-BE49-F238E27FC236}">
                <a16:creationId xmlns:a16="http://schemas.microsoft.com/office/drawing/2014/main" id="{21BBF4F9-77EF-4C95-AE99-91A4E186F621}"/>
              </a:ext>
            </a:extLst>
          </p:cNvPr>
          <p:cNvSpPr txBox="1"/>
          <p:nvPr/>
        </p:nvSpPr>
        <p:spPr>
          <a:xfrm>
            <a:off x="940817" y="26102477"/>
            <a:ext cx="9629100" cy="7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7BAD37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REFERENCIAL TEÓRICO</a:t>
            </a:r>
            <a:endParaRPr sz="6000" b="1" dirty="0">
              <a:solidFill>
                <a:srgbClr val="7BAD37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5" name="Imagem 34">
            <a:extLst>
              <a:ext uri="{FF2B5EF4-FFF2-40B4-BE49-F238E27FC236}">
                <a16:creationId xmlns:a16="http://schemas.microsoft.com/office/drawing/2014/main" id="{A2CD2628-41ED-4A9E-B7CB-ECB7561A1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4179" y="29771271"/>
            <a:ext cx="14451238" cy="7441820"/>
          </a:xfrm>
          <a:prstGeom prst="rect">
            <a:avLst/>
          </a:prstGeom>
        </p:spPr>
      </p:pic>
      <p:sp>
        <p:nvSpPr>
          <p:cNvPr id="36" name="Google Shape;69;p13">
            <a:extLst>
              <a:ext uri="{FF2B5EF4-FFF2-40B4-BE49-F238E27FC236}">
                <a16:creationId xmlns:a16="http://schemas.microsoft.com/office/drawing/2014/main" id="{B0D0C8AC-CD85-4F9D-99F3-758CF52CC8F2}"/>
              </a:ext>
            </a:extLst>
          </p:cNvPr>
          <p:cNvSpPr txBox="1"/>
          <p:nvPr/>
        </p:nvSpPr>
        <p:spPr>
          <a:xfrm>
            <a:off x="16676700" y="29085733"/>
            <a:ext cx="14700600" cy="117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Figura 1</a:t>
            </a:r>
            <a:r>
              <a:rPr lang="pt-BR" sz="2400" dirty="0">
                <a:solidFill>
                  <a:srgbClr val="3C3C3B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: Nome da figura</a:t>
            </a:r>
            <a:endParaRPr sz="2400" dirty="0">
              <a:solidFill>
                <a:srgbClr val="3C3C3B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7" name="Google Shape;77;p13">
            <a:extLst>
              <a:ext uri="{FF2B5EF4-FFF2-40B4-BE49-F238E27FC236}">
                <a16:creationId xmlns:a16="http://schemas.microsoft.com/office/drawing/2014/main" id="{F18F3763-50B8-48ED-91BF-2F316CF6875D}"/>
              </a:ext>
            </a:extLst>
          </p:cNvPr>
          <p:cNvSpPr txBox="1"/>
          <p:nvPr/>
        </p:nvSpPr>
        <p:spPr>
          <a:xfrm>
            <a:off x="18627384" y="37420727"/>
            <a:ext cx="10799400" cy="8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3C3C3B"/>
                </a:solidFill>
              </a:rPr>
              <a:t>Fonte:</a:t>
            </a:r>
            <a:r>
              <a:rPr lang="pt-BR" sz="2400" dirty="0">
                <a:solidFill>
                  <a:srgbClr val="3C3C3B"/>
                </a:solidFill>
              </a:rPr>
              <a:t> IBGE (2010)</a:t>
            </a:r>
            <a:endParaRPr sz="2400" dirty="0">
              <a:solidFill>
                <a:srgbClr val="3C3C3B"/>
              </a:solidFill>
            </a:endParaRPr>
          </a:p>
        </p:txBody>
      </p:sp>
      <p:sp>
        <p:nvSpPr>
          <p:cNvPr id="38" name="Google Shape;78;p13">
            <a:extLst>
              <a:ext uri="{FF2B5EF4-FFF2-40B4-BE49-F238E27FC236}">
                <a16:creationId xmlns:a16="http://schemas.microsoft.com/office/drawing/2014/main" id="{6EC0FE86-42BB-4ECE-9909-B51290369B58}"/>
              </a:ext>
            </a:extLst>
          </p:cNvPr>
          <p:cNvSpPr txBox="1"/>
          <p:nvPr/>
        </p:nvSpPr>
        <p:spPr>
          <a:xfrm>
            <a:off x="3180251" y="7998512"/>
            <a:ext cx="25376655" cy="28494696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00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OBSERVAÇÕES: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00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143000" lvl="0" indent="-1143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Wingdings" panose="05000000000000000000" pitchFamily="2" charset="2"/>
              <a:buChar char="§"/>
            </a:pPr>
            <a:r>
              <a:rPr lang="pt-BR" sz="10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Deve-se procurar manter as características originais de formatação indicadas neste modelo. No entanto, a estrutura do pôster não é fixa, podendo ser rearranjada conforme desejado (a depender da variação da quantidade de texto e dos itens visuais como imagens, gráficos, tabelas, etc.). </a:t>
            </a:r>
          </a:p>
          <a:p>
            <a:pPr marL="1143000" lvl="0" indent="-1143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Wingdings" panose="05000000000000000000" pitchFamily="2" charset="2"/>
              <a:buChar char="§"/>
            </a:pPr>
            <a:endParaRPr lang="pt-BR" sz="100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143000" lvl="0" indent="-1143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Wingdings" panose="05000000000000000000" pitchFamily="2" charset="2"/>
              <a:buChar char="§"/>
            </a:pPr>
            <a:r>
              <a:rPr lang="pt-BR" sz="10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O modelo de pôster sugerido possui 90cm de largura e 120cm de altura.</a:t>
            </a:r>
          </a:p>
          <a:p>
            <a:pPr marL="1143000" lvl="0" indent="-1143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Wingdings" panose="05000000000000000000" pitchFamily="2" charset="2"/>
              <a:buChar char="§"/>
            </a:pPr>
            <a:endParaRPr lang="pt-BR" sz="100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143000" indent="-1143000">
              <a:buClr>
                <a:schemeClr val="dk1"/>
              </a:buClr>
              <a:buSzPct val="80000"/>
              <a:buFont typeface="Wingdings" panose="05000000000000000000" pitchFamily="2" charset="2"/>
              <a:buChar char="§"/>
            </a:pPr>
            <a:r>
              <a:rPr lang="pt-BR" sz="96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Esta caixa de diálogo amarela deve ser removida na edição final do pôster.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9" name="Google Shape;54;p13">
            <a:extLst>
              <a:ext uri="{FF2B5EF4-FFF2-40B4-BE49-F238E27FC236}">
                <a16:creationId xmlns:a16="http://schemas.microsoft.com/office/drawing/2014/main" id="{A542D137-3BAF-4872-BEAD-CF4D09694236}"/>
              </a:ext>
            </a:extLst>
          </p:cNvPr>
          <p:cNvSpPr txBox="1"/>
          <p:nvPr/>
        </p:nvSpPr>
        <p:spPr>
          <a:xfrm>
            <a:off x="1022500" y="6619358"/>
            <a:ext cx="30354600" cy="11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dirty="0">
                <a:solidFill>
                  <a:srgbClr val="008DC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TÍTULO DO TRABALHO</a:t>
            </a:r>
            <a:endParaRPr sz="8000" b="1" dirty="0">
              <a:solidFill>
                <a:srgbClr val="008DC9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188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459bf1-4bdb-459d-87d1-2bf58f33cc9e">
      <Terms xmlns="http://schemas.microsoft.com/office/infopath/2007/PartnerControls"/>
    </lcf76f155ced4ddcb4097134ff3c332f>
    <TaxCatchAll xmlns="9ac3dc5f-7cd1-44f1-ad3e-c852f362b0c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B281F6841878A408E2002E0F66208FE" ma:contentTypeVersion="16" ma:contentTypeDescription="Crie um novo documento." ma:contentTypeScope="" ma:versionID="57b75166f46e9f77bb5603ce3251f696">
  <xsd:schema xmlns:xsd="http://www.w3.org/2001/XMLSchema" xmlns:xs="http://www.w3.org/2001/XMLSchema" xmlns:p="http://schemas.microsoft.com/office/2006/metadata/properties" xmlns:ns2="20459bf1-4bdb-459d-87d1-2bf58f33cc9e" xmlns:ns3="9ac3dc5f-7cd1-44f1-ad3e-c852f362b0cb" targetNamespace="http://schemas.microsoft.com/office/2006/metadata/properties" ma:root="true" ma:fieldsID="b27347805f173cdc48d5aac8984e16bb" ns2:_="" ns3:_="">
    <xsd:import namespace="20459bf1-4bdb-459d-87d1-2bf58f33cc9e"/>
    <xsd:import namespace="9ac3dc5f-7cd1-44f1-ad3e-c852f362b0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59bf1-4bdb-459d-87d1-2bf58f33cc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Marcações de imagem" ma:readOnly="false" ma:fieldId="{5cf76f15-5ced-4ddc-b409-7134ff3c332f}" ma:taxonomyMulti="true" ma:sspId="abe3d53f-864c-4c30-b421-a8cfe89dac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c3dc5f-7cd1-44f1-ad3e-c852f362b0c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f3aedbe-991c-4691-b037-de71a4a3a4a7}" ma:internalName="TaxCatchAll" ma:showField="CatchAllData" ma:web="9ac3dc5f-7cd1-44f1-ad3e-c852f362b0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029A54-D61D-4D15-A765-42510798B6E6}">
  <ds:schemaRefs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9ac3dc5f-7cd1-44f1-ad3e-c852f362b0cb"/>
    <ds:schemaRef ds:uri="20459bf1-4bdb-459d-87d1-2bf58f33cc9e"/>
  </ds:schemaRefs>
</ds:datastoreItem>
</file>

<file path=customXml/itemProps2.xml><?xml version="1.0" encoding="utf-8"?>
<ds:datastoreItem xmlns:ds="http://schemas.openxmlformats.org/officeDocument/2006/customXml" ds:itemID="{B60FE564-3172-4A84-8829-9D5730E911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A17C41-09D4-4DAB-91B6-2408C6CDF1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459bf1-4bdb-459d-87d1-2bf58f33cc9e"/>
    <ds:schemaRef ds:uri="9ac3dc5f-7cd1-44f1-ad3e-c852f362b0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1091</TotalTime>
  <Words>437</Words>
  <Application>Microsoft Office PowerPoint</Application>
  <PresentationFormat>Personalizar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Wingdings</vt:lpstr>
      <vt:lpstr>Tema do Office 2013 - 2022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Rejane Bezerra Barros</dc:creator>
  <cp:lastModifiedBy>Arthur Salgado de Medeiros</cp:lastModifiedBy>
  <cp:revision>23</cp:revision>
  <dcterms:created xsi:type="dcterms:W3CDTF">2024-11-08T13:39:52Z</dcterms:created>
  <dcterms:modified xsi:type="dcterms:W3CDTF">2025-09-17T19:59:51Z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0x010100CB281F6841878A408E2002E0F66208FE</vt:lpwstr>
  </property>
  <property fmtid="{D5CDD505-2E9C-101B-9397-08002B2CF9AE}" pid="3" name="MediaServiceImageTags">
    <vt:lpwstr/>
  </property>
</Properties>
</file>