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  <p:sldId id="270" r:id="rId6"/>
    <p:sldId id="275" r:id="rId7"/>
    <p:sldId id="276" r:id="rId8"/>
    <p:sldId id="277" r:id="rId9"/>
    <p:sldId id="279" r:id="rId10"/>
    <p:sldId id="27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D37"/>
    <a:srgbClr val="008DC9"/>
    <a:srgbClr val="F6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247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Salgado de Medeiros" userId="15753b9a-16ad-4916-a0f2-50ccf9f170c6" providerId="ADAL" clId="{CBD11C8B-6D8D-4CFD-8087-74857E55B71B}"/>
    <pc:docChg chg="custSel modSld">
      <pc:chgData name="Arthur Salgado de Medeiros" userId="15753b9a-16ad-4916-a0f2-50ccf9f170c6" providerId="ADAL" clId="{CBD11C8B-6D8D-4CFD-8087-74857E55B71B}" dt="2025-09-17T13:12:46.994" v="9" actId="1076"/>
      <pc:docMkLst>
        <pc:docMk/>
      </pc:docMkLst>
      <pc:sldChg chg="addSp modSp">
        <pc:chgData name="Arthur Salgado de Medeiros" userId="15753b9a-16ad-4916-a0f2-50ccf9f170c6" providerId="ADAL" clId="{CBD11C8B-6D8D-4CFD-8087-74857E55B71B}" dt="2025-09-17T13:12:46.994" v="9" actId="1076"/>
        <pc:sldMkLst>
          <pc:docMk/>
          <pc:sldMk cId="4067834286" sldId="274"/>
        </pc:sldMkLst>
        <pc:picChg chg="mod">
          <ac:chgData name="Arthur Salgado de Medeiros" userId="15753b9a-16ad-4916-a0f2-50ccf9f170c6" providerId="ADAL" clId="{CBD11C8B-6D8D-4CFD-8087-74857E55B71B}" dt="2025-09-17T13:12:46.994" v="9" actId="1076"/>
          <ac:picMkLst>
            <pc:docMk/>
            <pc:sldMk cId="4067834286" sldId="274"/>
            <ac:picMk id="5" creationId="{6E4596D9-A0AF-4161-8F55-28ABC48C07BD}"/>
          </ac:picMkLst>
        </pc:picChg>
        <pc:picChg chg="add mod">
          <ac:chgData name="Arthur Salgado de Medeiros" userId="15753b9a-16ad-4916-a0f2-50ccf9f170c6" providerId="ADAL" clId="{CBD11C8B-6D8D-4CFD-8087-74857E55B71B}" dt="2025-09-17T13:12:34.784" v="8" actId="1076"/>
          <ac:picMkLst>
            <pc:docMk/>
            <pc:sldMk cId="4067834286" sldId="274"/>
            <ac:picMk id="6" creationId="{E5E471A0-B856-42A1-9268-7EC173E83B5A}"/>
          </ac:picMkLst>
        </pc:picChg>
      </pc:sldChg>
      <pc:sldChg chg="addSp delSp modSp">
        <pc:chgData name="Arthur Salgado de Medeiros" userId="15753b9a-16ad-4916-a0f2-50ccf9f170c6" providerId="ADAL" clId="{CBD11C8B-6D8D-4CFD-8087-74857E55B71B}" dt="2025-09-17T00:18:57.808" v="1" actId="478"/>
        <pc:sldMkLst>
          <pc:docMk/>
          <pc:sldMk cId="4071370686" sldId="278"/>
        </pc:sldMkLst>
        <pc:spChg chg="del">
          <ac:chgData name="Arthur Salgado de Medeiros" userId="15753b9a-16ad-4916-a0f2-50ccf9f170c6" providerId="ADAL" clId="{CBD11C8B-6D8D-4CFD-8087-74857E55B71B}" dt="2025-09-17T00:18:47.066" v="0" actId="931"/>
          <ac:spMkLst>
            <pc:docMk/>
            <pc:sldMk cId="4071370686" sldId="278"/>
            <ac:spMk id="3" creationId="{F0085B44-B85A-1C59-F5B4-B97015770C20}"/>
          </ac:spMkLst>
        </pc:spChg>
        <pc:spChg chg="add mod">
          <ac:chgData name="Arthur Salgado de Medeiros" userId="15753b9a-16ad-4916-a0f2-50ccf9f170c6" providerId="ADAL" clId="{CBD11C8B-6D8D-4CFD-8087-74857E55B71B}" dt="2025-09-17T00:18:57.808" v="1" actId="478"/>
          <ac:spMkLst>
            <pc:docMk/>
            <pc:sldMk cId="4071370686" sldId="278"/>
            <ac:spMk id="7" creationId="{2B53D34E-153C-4E05-94BB-C9B5DE7F681C}"/>
          </ac:spMkLst>
        </pc:spChg>
        <pc:picChg chg="add del mod">
          <ac:chgData name="Arthur Salgado de Medeiros" userId="15753b9a-16ad-4916-a0f2-50ccf9f170c6" providerId="ADAL" clId="{CBD11C8B-6D8D-4CFD-8087-74857E55B71B}" dt="2025-09-17T00:18:57.808" v="1" actId="478"/>
          <ac:picMkLst>
            <pc:docMk/>
            <pc:sldMk cId="4071370686" sldId="278"/>
            <ac:picMk id="5" creationId="{4AC757EB-C6E0-47BB-9B9D-61146CAF3196}"/>
          </ac:picMkLst>
        </pc:picChg>
      </pc:sldChg>
    </pc:docChg>
  </pc:docChgLst>
  <pc:docChgLst>
    <pc:chgData name="Arthur Salgado de Medeiros" userId="15753b9a-16ad-4916-a0f2-50ccf9f170c6" providerId="ADAL" clId="{16BED025-0699-4FD2-AA3D-A4DE7F892A10}"/>
  </pc:docChgLst>
  <pc:docChgLst>
    <pc:chgData name="Arthur Salgado de Medeiros" userId="15753b9a-16ad-4916-a0f2-50ccf9f170c6" providerId="ADAL" clId="{2238D9B1-F78F-49AB-919C-DFF27E79D875}"/>
    <pc:docChg chg="custSel addSld delSld modSld">
      <pc:chgData name="Arthur Salgado de Medeiros" userId="15753b9a-16ad-4916-a0f2-50ccf9f170c6" providerId="ADAL" clId="{2238D9B1-F78F-49AB-919C-DFF27E79D875}" dt="2025-07-14T20:21:21.780" v="245" actId="20577"/>
      <pc:docMkLst>
        <pc:docMk/>
      </pc:docMkLst>
      <pc:sldChg chg="addSp delSp modSp mod delDesignElem chgLayout">
        <pc:chgData name="Arthur Salgado de Medeiros" userId="15753b9a-16ad-4916-a0f2-50ccf9f170c6" providerId="ADAL" clId="{2238D9B1-F78F-49AB-919C-DFF27E79D875}" dt="2025-07-14T20:18:41.094" v="146" actId="404"/>
        <pc:sldMkLst>
          <pc:docMk/>
          <pc:sldMk cId="1395659659" sldId="270"/>
        </pc:sldMkLst>
        <pc:spChg chg="add mod ord">
          <ac:chgData name="Arthur Salgado de Medeiros" userId="15753b9a-16ad-4916-a0f2-50ccf9f170c6" providerId="ADAL" clId="{2238D9B1-F78F-49AB-919C-DFF27E79D875}" dt="2025-07-14T20:18:41.094" v="146" actId="404"/>
          <ac:spMkLst>
            <pc:docMk/>
            <pc:sldMk cId="1395659659" sldId="270"/>
            <ac:spMk id="2" creationId="{5B9A388C-3F5C-B639-AA50-7A7210AF16B0}"/>
          </ac:spMkLst>
        </pc:spChg>
        <pc:spChg chg="add mod ord">
          <ac:chgData name="Arthur Salgado de Medeiros" userId="15753b9a-16ad-4916-a0f2-50ccf9f170c6" providerId="ADAL" clId="{2238D9B1-F78F-49AB-919C-DFF27E79D875}" dt="2025-07-14T20:17:40.883" v="101" actId="700"/>
          <ac:spMkLst>
            <pc:docMk/>
            <pc:sldMk cId="1395659659" sldId="270"/>
            <ac:spMk id="3" creationId="{E5775F04-82B4-7354-6CAF-1CEFCBFB38F6}"/>
          </ac:spMkLst>
        </pc:spChg>
        <pc:spChg chg="del">
          <ac:chgData name="Arthur Salgado de Medeiros" userId="15753b9a-16ad-4916-a0f2-50ccf9f170c6" providerId="ADAL" clId="{2238D9B1-F78F-49AB-919C-DFF27E79D875}" dt="2025-07-14T20:17:40.883" v="101" actId="700"/>
          <ac:spMkLst>
            <pc:docMk/>
            <pc:sldMk cId="1395659659" sldId="270"/>
            <ac:spMk id="7" creationId="{CA711F6F-AF7E-4A99-8403-1C5B6EFE1390}"/>
          </ac:spMkLst>
        </pc:spChg>
        <pc:spChg chg="del">
          <ac:chgData name="Arthur Salgado de Medeiros" userId="15753b9a-16ad-4916-a0f2-50ccf9f170c6" providerId="ADAL" clId="{2238D9B1-F78F-49AB-919C-DFF27E79D875}" dt="2025-07-14T20:17:40.883" v="101" actId="700"/>
          <ac:spMkLst>
            <pc:docMk/>
            <pc:sldMk cId="1395659659" sldId="270"/>
            <ac:spMk id="159" creationId="{D009D6D5-DAC2-4A8B-A17A-E206B9012D09}"/>
          </ac:spMkLst>
        </pc:spChg>
      </pc:sldChg>
      <pc:sldChg chg="addSp modSp mod modClrScheme chgLayout">
        <pc:chgData name="Arthur Salgado de Medeiros" userId="15753b9a-16ad-4916-a0f2-50ccf9f170c6" providerId="ADAL" clId="{2238D9B1-F78F-49AB-919C-DFF27E79D875}" dt="2025-07-14T20:09:35.949" v="100" actId="2711"/>
        <pc:sldMkLst>
          <pc:docMk/>
          <pc:sldMk cId="4067834286" sldId="274"/>
        </pc:sldMkLst>
        <pc:spChg chg="add mod ord">
          <ac:chgData name="Arthur Salgado de Medeiros" userId="15753b9a-16ad-4916-a0f2-50ccf9f170c6" providerId="ADAL" clId="{2238D9B1-F78F-49AB-919C-DFF27E79D875}" dt="2025-07-14T20:09:28.795" v="99" actId="2711"/>
          <ac:spMkLst>
            <pc:docMk/>
            <pc:sldMk cId="4067834286" sldId="274"/>
            <ac:spMk id="2" creationId="{D4FAD0CD-E904-FDAA-A962-96437BFECE74}"/>
          </ac:spMkLst>
        </pc:spChg>
        <pc:spChg chg="add mod ord">
          <ac:chgData name="Arthur Salgado de Medeiros" userId="15753b9a-16ad-4916-a0f2-50ccf9f170c6" providerId="ADAL" clId="{2238D9B1-F78F-49AB-919C-DFF27E79D875}" dt="2025-07-14T20:09:35.949" v="100" actId="2711"/>
          <ac:spMkLst>
            <pc:docMk/>
            <pc:sldMk cId="4067834286" sldId="274"/>
            <ac:spMk id="3" creationId="{9D7BB3A3-6AFB-36B5-A9D5-D52228843408}"/>
          </ac:spMkLst>
        </pc:spChg>
        <pc:picChg chg="mod">
          <ac:chgData name="Arthur Salgado de Medeiros" userId="15753b9a-16ad-4916-a0f2-50ccf9f170c6" providerId="ADAL" clId="{2238D9B1-F78F-49AB-919C-DFF27E79D875}" dt="2025-07-14T20:08:47.668" v="67" actId="1076"/>
          <ac:picMkLst>
            <pc:docMk/>
            <pc:sldMk cId="4067834286" sldId="274"/>
            <ac:picMk id="5" creationId="{6E4596D9-A0AF-4161-8F55-28ABC48C07BD}"/>
          </ac:picMkLst>
        </pc:picChg>
        <pc:picChg chg="mod">
          <ac:chgData name="Arthur Salgado de Medeiros" userId="15753b9a-16ad-4916-a0f2-50ccf9f170c6" providerId="ADAL" clId="{2238D9B1-F78F-49AB-919C-DFF27E79D875}" dt="2025-07-14T20:08:41.054" v="66" actId="1076"/>
          <ac:picMkLst>
            <pc:docMk/>
            <pc:sldMk cId="4067834286" sldId="274"/>
            <ac:picMk id="7" creationId="{FE0E5037-ACE3-4090-825C-E6521308FB03}"/>
          </ac:picMkLst>
        </pc:picChg>
      </pc:sldChg>
      <pc:sldChg chg="modSp add mod setBg">
        <pc:chgData name="Arthur Salgado de Medeiros" userId="15753b9a-16ad-4916-a0f2-50ccf9f170c6" providerId="ADAL" clId="{2238D9B1-F78F-49AB-919C-DFF27E79D875}" dt="2025-07-14T20:18:48.541" v="158" actId="20577"/>
        <pc:sldMkLst>
          <pc:docMk/>
          <pc:sldMk cId="1421492319" sldId="275"/>
        </pc:sldMkLst>
        <pc:spChg chg="mod">
          <ac:chgData name="Arthur Salgado de Medeiros" userId="15753b9a-16ad-4916-a0f2-50ccf9f170c6" providerId="ADAL" clId="{2238D9B1-F78F-49AB-919C-DFF27E79D875}" dt="2025-07-14T20:18:48.541" v="158" actId="20577"/>
          <ac:spMkLst>
            <pc:docMk/>
            <pc:sldMk cId="1421492319" sldId="275"/>
            <ac:spMk id="2" creationId="{DF4E8ADE-EE21-65DA-4C42-49BA32F3CEAA}"/>
          </ac:spMkLst>
        </pc:spChg>
      </pc:sldChg>
      <pc:sldChg chg="modSp add mod">
        <pc:chgData name="Arthur Salgado de Medeiros" userId="15753b9a-16ad-4916-a0f2-50ccf9f170c6" providerId="ADAL" clId="{2238D9B1-F78F-49AB-919C-DFF27E79D875}" dt="2025-07-14T20:19:15.541" v="174" actId="20577"/>
        <pc:sldMkLst>
          <pc:docMk/>
          <pc:sldMk cId="2826308731" sldId="276"/>
        </pc:sldMkLst>
        <pc:spChg chg="mod">
          <ac:chgData name="Arthur Salgado de Medeiros" userId="15753b9a-16ad-4916-a0f2-50ccf9f170c6" providerId="ADAL" clId="{2238D9B1-F78F-49AB-919C-DFF27E79D875}" dt="2025-07-14T20:19:15.541" v="174" actId="20577"/>
          <ac:spMkLst>
            <pc:docMk/>
            <pc:sldMk cId="2826308731" sldId="276"/>
            <ac:spMk id="2" creationId="{15D726C5-1D9E-393F-610D-01C32A53B4A6}"/>
          </ac:spMkLst>
        </pc:spChg>
      </pc:sldChg>
      <pc:sldChg chg="modSp add mod">
        <pc:chgData name="Arthur Salgado de Medeiros" userId="15753b9a-16ad-4916-a0f2-50ccf9f170c6" providerId="ADAL" clId="{2238D9B1-F78F-49AB-919C-DFF27E79D875}" dt="2025-07-14T20:19:24.421" v="207" actId="20577"/>
        <pc:sldMkLst>
          <pc:docMk/>
          <pc:sldMk cId="2983963715" sldId="277"/>
        </pc:sldMkLst>
        <pc:spChg chg="mod">
          <ac:chgData name="Arthur Salgado de Medeiros" userId="15753b9a-16ad-4916-a0f2-50ccf9f170c6" providerId="ADAL" clId="{2238D9B1-F78F-49AB-919C-DFF27E79D875}" dt="2025-07-14T20:19:24.421" v="207" actId="20577"/>
          <ac:spMkLst>
            <pc:docMk/>
            <pc:sldMk cId="2983963715" sldId="277"/>
            <ac:spMk id="2" creationId="{AECDFA21-B46A-465B-5656-9D016FC6AEA6}"/>
          </ac:spMkLst>
        </pc:spChg>
      </pc:sldChg>
      <pc:sldChg chg="modSp add mod">
        <pc:chgData name="Arthur Salgado de Medeiros" userId="15753b9a-16ad-4916-a0f2-50ccf9f170c6" providerId="ADAL" clId="{2238D9B1-F78F-49AB-919C-DFF27E79D875}" dt="2025-07-14T20:19:31.916" v="224" actId="20577"/>
        <pc:sldMkLst>
          <pc:docMk/>
          <pc:sldMk cId="4071370686" sldId="278"/>
        </pc:sldMkLst>
        <pc:spChg chg="mod">
          <ac:chgData name="Arthur Salgado de Medeiros" userId="15753b9a-16ad-4916-a0f2-50ccf9f170c6" providerId="ADAL" clId="{2238D9B1-F78F-49AB-919C-DFF27E79D875}" dt="2025-07-14T20:19:31.916" v="224" actId="20577"/>
          <ac:spMkLst>
            <pc:docMk/>
            <pc:sldMk cId="4071370686" sldId="278"/>
            <ac:spMk id="2" creationId="{9AD25CC8-AA9E-CF86-B4E3-121F2C7578B7}"/>
          </ac:spMkLst>
        </pc:spChg>
      </pc:sldChg>
      <pc:sldChg chg="modSp add mod">
        <pc:chgData name="Arthur Salgado de Medeiros" userId="15753b9a-16ad-4916-a0f2-50ccf9f170c6" providerId="ADAL" clId="{2238D9B1-F78F-49AB-919C-DFF27E79D875}" dt="2025-07-14T20:21:21.780" v="245" actId="20577"/>
        <pc:sldMkLst>
          <pc:docMk/>
          <pc:sldMk cId="3815306318" sldId="279"/>
        </pc:sldMkLst>
        <pc:spChg chg="mod">
          <ac:chgData name="Arthur Salgado de Medeiros" userId="15753b9a-16ad-4916-a0f2-50ccf9f170c6" providerId="ADAL" clId="{2238D9B1-F78F-49AB-919C-DFF27E79D875}" dt="2025-07-14T20:21:21.780" v="245" actId="20577"/>
          <ac:spMkLst>
            <pc:docMk/>
            <pc:sldMk cId="3815306318" sldId="279"/>
            <ac:spMk id="2" creationId="{01C81A64-ECE3-5F3B-CACD-BFB40DE3FF1A}"/>
          </ac:spMkLst>
        </pc:spChg>
      </pc:sldChg>
    </pc:docChg>
  </pc:docChgLst>
  <pc:docChgLst>
    <pc:chgData name="Arthur Salgado de Medeiros" userId="15753b9a-16ad-4916-a0f2-50ccf9f170c6" providerId="ADAL" clId="{085FFB14-709D-45D0-AE0E-230C91D1E9D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B3097-C426-4938-BFD9-06B06E7DA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095700-FD43-4635-A72B-C6D075E90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B1D9B7-8FCD-4F4A-BA65-32C47CC72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160B4F-2AE0-43C1-A4DA-D55F0CBE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0C37D6-8A3E-4BE8-850A-F1F810E3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45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21D23-597D-4F08-B17E-885038ECA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DD501D-0690-4C64-A84C-435698929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57333A-C923-4DC5-8652-C45977701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324B20-76ED-43FE-B41C-7AA12357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402B42-8F72-45E9-8064-0AB0E75D5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36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808E2A-334C-484E-8E37-7AD093205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B532A3-B9F8-40EC-B500-3DDE3D329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36BF7A-C15A-4B37-99F5-2BB7BE28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4E1D85-BCC9-4E4D-8D57-522F08B1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B6C5FE-70DA-441F-AA49-9B18713D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80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D4ACB9-66DC-479E-8BF6-E552442C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F0D8FC-CA26-41A8-ABD9-F833850B2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C728B4-F8B7-4E36-BE59-B832BFC1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71A8AB-5582-46BF-8899-11585C0E0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C25D58-6710-48E4-B69F-0E78EA46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250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8C98A-D9C9-4405-9213-47B0FCDC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2865A1-E3CB-4D92-83DD-4EE004282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BC543F-5BD6-4C0C-A5F3-4E55385AC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04B899-E37E-4D26-8CEE-C6E691F5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2E9E59-03DF-4AA3-9F11-3A7166DF7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859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78937-5687-461B-95B8-DEC449CE0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A86D35-806E-4ABE-866C-FE5FDE602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9AA3D7-7C31-42E5-A1A8-DA6C5D3E7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F75C8D-ABFF-45E8-936C-AD12725B7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5A5D47-3AB3-458A-BA51-88B9493C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FF6B07-B6D4-436B-A3F8-DF70FA26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73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D0944-11A5-42B1-B876-05C85F12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B3304C-2437-4F2B-BF9F-5C52E5FD9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918E020-E404-474E-AB8D-B6536B99A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AD50FF0-A03F-436F-AED5-B949CA2C3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415224C-BA8F-4A3D-BBB6-A03EA190C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DD41E93-C41C-4A1F-8F5C-40D97E504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6684D7E-DD16-4022-8A76-0BE6816E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CC2A27B-0D04-4612-AB7D-26C4B93A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3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90832-8EEF-4EDC-816C-EF152E163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2B21BC8-0B5B-49D8-8A9C-278F64E5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631D2D-3665-4BCB-9689-3E60B8F0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0EF231D-0177-4CED-99D2-12AACC840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4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B7E2008-008D-4CBD-A584-F0D44596B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EDC5C60-A916-4F6C-B11E-366A3607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55A4E07-5204-4C43-9A8F-E64F5965F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84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9A9CB-7879-4851-896B-607A23D7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0812CA-892E-4661-B4B8-476085D75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353D675-2834-4B55-96F1-BCD905C86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4042B4-3A14-44D5-8F69-66ECD6576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9C1619-7B6F-4FD5-8A87-7430463B7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B355FDF-69BB-4042-B066-920AC1A0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01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2E079-4934-4647-9E73-F24CCBBD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18978D6-955F-41A9-B8A7-4E39638EB1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F54368-E913-4AE4-9155-DB6E1B565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A2DB22-5488-4B25-A078-00A8FA70A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3B007F-70E6-4D60-8127-AACAAFDF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04DECF-275B-4689-9AEC-123F5E6D9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90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1A7254A-850E-4F17-9BF5-EB9AFF53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81EF75-F4D7-4059-A1DD-30E89E1D3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648E74-C8EF-4F3C-9F8F-E68B6E860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16E44-885C-46AF-A951-336081F8621C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D85944-49BE-49A1-8360-7392DA456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F745AF-4630-4C35-B591-621430941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F714-5934-4007-AB6D-4B0AAFA4EC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48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E0E5037-ACE3-4090-825C-E6521308F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51" y="582973"/>
            <a:ext cx="2471698" cy="122841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4FAD0CD-E904-FDAA-A962-96437BFEC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7BB3A3-6AFB-36B5-A9D5-D522288434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Autores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9FDF5214-238B-4919-B562-91034B77DD36}"/>
              </a:ext>
            </a:extLst>
          </p:cNvPr>
          <p:cNvGrpSpPr/>
          <p:nvPr/>
        </p:nvGrpSpPr>
        <p:grpSpPr>
          <a:xfrm>
            <a:off x="1483679" y="5487699"/>
            <a:ext cx="9224642" cy="675098"/>
            <a:chOff x="1443358" y="5470281"/>
            <a:chExt cx="9224642" cy="675098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6E4596D9-A0AF-4161-8F55-28ABC48C0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2444" y="5584599"/>
              <a:ext cx="1671034" cy="446462"/>
            </a:xfrm>
            <a:prstGeom prst="rect">
              <a:avLst/>
            </a:prstGeom>
          </p:spPr>
        </p:pic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E5E471A0-B856-42A1-9268-7EC173E83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3358" y="5571715"/>
              <a:ext cx="1670400" cy="472230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D392F216-4469-4F6C-A256-EFBF930E0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2164" y="5470281"/>
              <a:ext cx="4645836" cy="675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783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A388C-3F5C-B639-AA50-7A7210AF1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+mn-lt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775F04-82B4-7354-6CAF-1CEFCBFB3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565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062CE-928C-1278-2FBF-E7DC0F7FF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E8ADE-EE21-65DA-4C42-49BA32F3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+mn-lt"/>
              </a:rPr>
              <a:t>FUNDAMENTAÇÃO TEÓRICA</a:t>
            </a:r>
            <a:r>
              <a:rPr lang="pt-BR" sz="6000" dirty="0">
                <a:latin typeface="+mn-lt"/>
              </a:rPr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32FE51-2D27-F09A-6765-00B657DD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149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2DBBE-79A1-08E9-3EFD-411920091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726C5-1D9E-393F-610D-01C32A53B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+mn-lt"/>
              </a:rPr>
              <a:t>METODOLOGIA</a:t>
            </a:r>
            <a:endParaRPr lang="pt-BR" sz="6000" dirty="0">
              <a:latin typeface="+mn-lt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8DEC08-9110-E881-8191-B891692BD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30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26614-5062-C8CF-5B28-50D599F3EC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DFA21-B46A-465B-5656-9D016FC6A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+mn-lt"/>
              </a:rPr>
              <a:t>RESULTADOS </a:t>
            </a:r>
            <a:r>
              <a:rPr lang="pt-BR" sz="4000">
                <a:latin typeface="+mn-lt"/>
              </a:rPr>
              <a:t>E DISCUSSÃO</a:t>
            </a:r>
            <a:endParaRPr lang="pt-BR" sz="6000" dirty="0">
              <a:latin typeface="+mn-lt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C0F904-FFFD-3A36-45B0-420CBCB07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396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85D7BD-AE5C-6EA7-A67A-3DCB62B29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81A64-ECE3-5F3B-CACD-BFB40DE3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+mn-lt"/>
              </a:rPr>
              <a:t>CONSIDERAÇÕES FINAIS</a:t>
            </a:r>
            <a:endParaRPr lang="pt-BR" sz="6000" dirty="0">
              <a:latin typeface="+mn-lt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7E7B38-4B1D-FDAB-9954-EAAC1DDB9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530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8C82C-0D52-E342-4919-4C1935456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25CC8-AA9E-CF86-B4E3-121F2C757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>
                <a:latin typeface="+mn-lt"/>
              </a:rPr>
              <a:t>REFERÊNCIAS</a:t>
            </a:r>
            <a:endParaRPr lang="pt-BR" sz="6000" dirty="0">
              <a:latin typeface="+mn-lt"/>
            </a:endParaRP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2B53D34E-153C-4E05-94BB-C9B5DE7F6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1370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8eb3eba-d8aa-4a3c-b416-f3f0ef3399f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C9DEA909C754FAA74ED81E2AFE1CE" ma:contentTypeVersion="18" ma:contentTypeDescription="Create a new document." ma:contentTypeScope="" ma:versionID="8b9ca7ef962e3336001e8aa9868a854e">
  <xsd:schema xmlns:xsd="http://www.w3.org/2001/XMLSchema" xmlns:xs="http://www.w3.org/2001/XMLSchema" xmlns:p="http://schemas.microsoft.com/office/2006/metadata/properties" xmlns:ns3="08eb3eba-d8aa-4a3c-b416-f3f0ef3399f8" xmlns:ns4="3bc09143-53b8-43b0-9329-2650372fb73b" targetNamespace="http://schemas.microsoft.com/office/2006/metadata/properties" ma:root="true" ma:fieldsID="dfabbb4ca35eeea7967f3aeeb5a276f1" ns3:_="" ns4:_="">
    <xsd:import namespace="08eb3eba-d8aa-4a3c-b416-f3f0ef3399f8"/>
    <xsd:import namespace="3bc09143-53b8-43b0-9329-2650372fb7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b3eba-d8aa-4a3c-b416-f3f0ef3399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c09143-53b8-43b0-9329-2650372fb73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4E84E6-1589-4BFF-A8EF-6CE78B28B5FD}">
  <ds:schemaRefs>
    <ds:schemaRef ds:uri="http://purl.org/dc/elements/1.1/"/>
    <ds:schemaRef ds:uri="3bc09143-53b8-43b0-9329-2650372fb73b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08eb3eba-d8aa-4a3c-b416-f3f0ef3399f8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2CB2E2-5639-4352-96A0-E3AC38556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eb3eba-d8aa-4a3c-b416-f3f0ef3399f8"/>
    <ds:schemaRef ds:uri="3bc09143-53b8-43b0-9329-2650372fb7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16554C-0935-4C04-B420-D60044558C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14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Título do trabalho</vt:lpstr>
      <vt:lpstr>INTRODUÇÃO</vt:lpstr>
      <vt:lpstr>FUNDAMENTAÇÃO TEÓRICA </vt:lpstr>
      <vt:lpstr>METODOLOGIA</vt:lpstr>
      <vt:lpstr>RESULTADOS E DISCUSSÃO</vt:lpstr>
      <vt:lpstr>CONSIDERAÇÕES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Clara Othon de Queiroz</dc:creator>
  <cp:lastModifiedBy>Arthur Salgado de Medeiros</cp:lastModifiedBy>
  <cp:revision>47</cp:revision>
  <cp:lastPrinted>2024-09-25T03:34:32Z</cp:lastPrinted>
  <dcterms:created xsi:type="dcterms:W3CDTF">2024-09-02T12:16:32Z</dcterms:created>
  <dcterms:modified xsi:type="dcterms:W3CDTF">2025-09-17T20:00:42Z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0x0101003AAC9DEA909C754FAA74ED81E2AFE1CE</vt:lpwstr>
  </property>
</Properties>
</file>