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4"/>
  </p:sldMasterIdLst>
  <p:notesMasterIdLst>
    <p:notesMasterId r:id="rId6"/>
  </p:notesMasterIdLst>
  <p:sldIdLst>
    <p:sldId id="256" r:id="rId5"/>
  </p:sldIdLst>
  <p:sldSz cx="32399288" cy="43200638"/>
  <p:notesSz cx="6858000" cy="9144000"/>
  <p:embeddedFontLst>
    <p:embeddedFont>
      <p:font typeface="Arial Bold" panose="020B0604020202020204" charset="0"/>
      <p:regular r:id="rId7"/>
    </p:embeddedFont>
    <p:embeddedFont>
      <p:font typeface="TT Rounds Condensed" panose="020B0604020202020204" charset="0"/>
      <p:regular r:id="rId8"/>
    </p:embeddedFont>
    <p:embeddedFont>
      <p:font typeface="TT Rounds Condensed Bold" panose="020B0604020202020204" charset="0"/>
      <p:regular r:id="rId9"/>
    </p:embeddedFont>
  </p:embeddedFontLst>
  <p:defaultTextStyle>
    <a:defPPr>
      <a:defRPr lang="en-US"/>
    </a:defPPr>
    <a:lvl1pPr marL="0" algn="l" defTabSz="1129467" rtl="0" eaLnBrk="1" latinLnBrk="0" hangingPunct="1">
      <a:defRPr sz="2223" kern="1200">
        <a:solidFill>
          <a:schemeClr val="tx1"/>
        </a:solidFill>
        <a:latin typeface="+mn-lt"/>
        <a:ea typeface="+mn-ea"/>
        <a:cs typeface="+mn-cs"/>
      </a:defRPr>
    </a:lvl1pPr>
    <a:lvl2pPr marL="564733" algn="l" defTabSz="1129467" rtl="0" eaLnBrk="1" latinLnBrk="0" hangingPunct="1">
      <a:defRPr sz="2223" kern="1200">
        <a:solidFill>
          <a:schemeClr val="tx1"/>
        </a:solidFill>
        <a:latin typeface="+mn-lt"/>
        <a:ea typeface="+mn-ea"/>
        <a:cs typeface="+mn-cs"/>
      </a:defRPr>
    </a:lvl2pPr>
    <a:lvl3pPr marL="1129467" algn="l" defTabSz="1129467" rtl="0" eaLnBrk="1" latinLnBrk="0" hangingPunct="1">
      <a:defRPr sz="2223" kern="1200">
        <a:solidFill>
          <a:schemeClr val="tx1"/>
        </a:solidFill>
        <a:latin typeface="+mn-lt"/>
        <a:ea typeface="+mn-ea"/>
        <a:cs typeface="+mn-cs"/>
      </a:defRPr>
    </a:lvl3pPr>
    <a:lvl4pPr marL="1694200" algn="l" defTabSz="1129467" rtl="0" eaLnBrk="1" latinLnBrk="0" hangingPunct="1">
      <a:defRPr sz="2223" kern="1200">
        <a:solidFill>
          <a:schemeClr val="tx1"/>
        </a:solidFill>
        <a:latin typeface="+mn-lt"/>
        <a:ea typeface="+mn-ea"/>
        <a:cs typeface="+mn-cs"/>
      </a:defRPr>
    </a:lvl4pPr>
    <a:lvl5pPr marL="2258934" algn="l" defTabSz="1129467" rtl="0" eaLnBrk="1" latinLnBrk="0" hangingPunct="1">
      <a:defRPr sz="2223" kern="1200">
        <a:solidFill>
          <a:schemeClr val="tx1"/>
        </a:solidFill>
        <a:latin typeface="+mn-lt"/>
        <a:ea typeface="+mn-ea"/>
        <a:cs typeface="+mn-cs"/>
      </a:defRPr>
    </a:lvl5pPr>
    <a:lvl6pPr marL="2823667" algn="l" defTabSz="1129467" rtl="0" eaLnBrk="1" latinLnBrk="0" hangingPunct="1">
      <a:defRPr sz="2223" kern="1200">
        <a:solidFill>
          <a:schemeClr val="tx1"/>
        </a:solidFill>
        <a:latin typeface="+mn-lt"/>
        <a:ea typeface="+mn-ea"/>
        <a:cs typeface="+mn-cs"/>
      </a:defRPr>
    </a:lvl6pPr>
    <a:lvl7pPr marL="3388401" algn="l" defTabSz="1129467" rtl="0" eaLnBrk="1" latinLnBrk="0" hangingPunct="1">
      <a:defRPr sz="2223" kern="1200">
        <a:solidFill>
          <a:schemeClr val="tx1"/>
        </a:solidFill>
        <a:latin typeface="+mn-lt"/>
        <a:ea typeface="+mn-ea"/>
        <a:cs typeface="+mn-cs"/>
      </a:defRPr>
    </a:lvl7pPr>
    <a:lvl8pPr marL="3953134" algn="l" defTabSz="1129467" rtl="0" eaLnBrk="1" latinLnBrk="0" hangingPunct="1">
      <a:defRPr sz="2223" kern="1200">
        <a:solidFill>
          <a:schemeClr val="tx1"/>
        </a:solidFill>
        <a:latin typeface="+mn-lt"/>
        <a:ea typeface="+mn-ea"/>
        <a:cs typeface="+mn-cs"/>
      </a:defRPr>
    </a:lvl8pPr>
    <a:lvl9pPr marL="4517868" algn="l" defTabSz="1129467" rtl="0" eaLnBrk="1" latinLnBrk="0" hangingPunct="1">
      <a:defRPr sz="2223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92" userDrawn="1">
          <p15:clr>
            <a:srgbClr val="A4A3A4"/>
          </p15:clr>
        </p15:guide>
        <p15:guide id="2" pos="370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12" d="100"/>
          <a:sy n="12" d="100"/>
        </p:scale>
        <p:origin x="2635" y="154"/>
      </p:cViewPr>
      <p:guideLst>
        <p:guide orient="horz" pos="2592"/>
        <p:guide pos="3703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font" Target="fonts/font1.fntdata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font" Target="fonts/font3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E0AAB50-4D57-4A48-8082-74BEDD84E34F}" type="datetimeFigureOut">
              <a:rPr lang="pt-BR" smtClean="0"/>
              <a:t>03/08/2026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58A150-ADC9-4531-9423-8EDB73B6239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7005716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129467" rtl="0" eaLnBrk="1" latinLnBrk="0" hangingPunct="1">
      <a:defRPr sz="1482" kern="1200">
        <a:solidFill>
          <a:schemeClr val="tx1"/>
        </a:solidFill>
        <a:latin typeface="+mn-lt"/>
        <a:ea typeface="+mn-ea"/>
        <a:cs typeface="+mn-cs"/>
      </a:defRPr>
    </a:lvl1pPr>
    <a:lvl2pPr marL="564733" algn="l" defTabSz="1129467" rtl="0" eaLnBrk="1" latinLnBrk="0" hangingPunct="1">
      <a:defRPr sz="1482" kern="1200">
        <a:solidFill>
          <a:schemeClr val="tx1"/>
        </a:solidFill>
        <a:latin typeface="+mn-lt"/>
        <a:ea typeface="+mn-ea"/>
        <a:cs typeface="+mn-cs"/>
      </a:defRPr>
    </a:lvl2pPr>
    <a:lvl3pPr marL="1129467" algn="l" defTabSz="1129467" rtl="0" eaLnBrk="1" latinLnBrk="0" hangingPunct="1">
      <a:defRPr sz="1482" kern="1200">
        <a:solidFill>
          <a:schemeClr val="tx1"/>
        </a:solidFill>
        <a:latin typeface="+mn-lt"/>
        <a:ea typeface="+mn-ea"/>
        <a:cs typeface="+mn-cs"/>
      </a:defRPr>
    </a:lvl3pPr>
    <a:lvl4pPr marL="1694200" algn="l" defTabSz="1129467" rtl="0" eaLnBrk="1" latinLnBrk="0" hangingPunct="1">
      <a:defRPr sz="1482" kern="1200">
        <a:solidFill>
          <a:schemeClr val="tx1"/>
        </a:solidFill>
        <a:latin typeface="+mn-lt"/>
        <a:ea typeface="+mn-ea"/>
        <a:cs typeface="+mn-cs"/>
      </a:defRPr>
    </a:lvl4pPr>
    <a:lvl5pPr marL="2258934" algn="l" defTabSz="1129467" rtl="0" eaLnBrk="1" latinLnBrk="0" hangingPunct="1">
      <a:defRPr sz="1482" kern="1200">
        <a:solidFill>
          <a:schemeClr val="tx1"/>
        </a:solidFill>
        <a:latin typeface="+mn-lt"/>
        <a:ea typeface="+mn-ea"/>
        <a:cs typeface="+mn-cs"/>
      </a:defRPr>
    </a:lvl5pPr>
    <a:lvl6pPr marL="2823667" algn="l" defTabSz="1129467" rtl="0" eaLnBrk="1" latinLnBrk="0" hangingPunct="1">
      <a:defRPr sz="1482" kern="1200">
        <a:solidFill>
          <a:schemeClr val="tx1"/>
        </a:solidFill>
        <a:latin typeface="+mn-lt"/>
        <a:ea typeface="+mn-ea"/>
        <a:cs typeface="+mn-cs"/>
      </a:defRPr>
    </a:lvl6pPr>
    <a:lvl7pPr marL="3388401" algn="l" defTabSz="1129467" rtl="0" eaLnBrk="1" latinLnBrk="0" hangingPunct="1">
      <a:defRPr sz="1482" kern="1200">
        <a:solidFill>
          <a:schemeClr val="tx1"/>
        </a:solidFill>
        <a:latin typeface="+mn-lt"/>
        <a:ea typeface="+mn-ea"/>
        <a:cs typeface="+mn-cs"/>
      </a:defRPr>
    </a:lvl7pPr>
    <a:lvl8pPr marL="3953134" algn="l" defTabSz="1129467" rtl="0" eaLnBrk="1" latinLnBrk="0" hangingPunct="1">
      <a:defRPr sz="1482" kern="1200">
        <a:solidFill>
          <a:schemeClr val="tx1"/>
        </a:solidFill>
        <a:latin typeface="+mn-lt"/>
        <a:ea typeface="+mn-ea"/>
        <a:cs typeface="+mn-cs"/>
      </a:defRPr>
    </a:lvl8pPr>
    <a:lvl9pPr marL="4517868" algn="l" defTabSz="1129467" rtl="0" eaLnBrk="1" latinLnBrk="0" hangingPunct="1">
      <a:defRPr sz="1482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58A150-ADC9-4531-9423-8EDB73B62393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917551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81836" y="2556229"/>
            <a:ext cx="9994135" cy="176383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63671" y="4662926"/>
            <a:ext cx="8230464" cy="210288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85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71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437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4297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9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401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24410" y="329530"/>
            <a:ext cx="2645506" cy="7021056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87890" y="329530"/>
            <a:ext cx="7740556" cy="702105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8786" y="5287698"/>
            <a:ext cx="9994135" cy="1634310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28786" y="3487672"/>
            <a:ext cx="9994135" cy="1800026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8594" indent="0">
              <a:buNone/>
              <a:defRPr sz="2160">
                <a:solidFill>
                  <a:schemeClr val="tx1">
                    <a:tint val="75000"/>
                  </a:schemeClr>
                </a:solidFill>
              </a:defRPr>
            </a:lvl2pPr>
            <a:lvl3pPr marL="1097189" indent="0">
              <a:buNone/>
              <a:defRPr sz="1920">
                <a:solidFill>
                  <a:schemeClr val="tx1">
                    <a:tint val="75000"/>
                  </a:schemeClr>
                </a:solidFill>
              </a:defRPr>
            </a:lvl3pPr>
            <a:lvl4pPr marL="1645783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4pPr>
            <a:lvl5pPr marL="2194377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5pPr>
            <a:lvl6pPr marL="2742971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6pPr>
            <a:lvl7pPr marL="3291566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7pPr>
            <a:lvl8pPr marL="3840160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8pPr>
            <a:lvl9pPr marL="4388754" indent="0">
              <a:buNone/>
              <a:defRPr sz="168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7890" y="1920029"/>
            <a:ext cx="5193031" cy="5430557"/>
          </a:xfrm>
        </p:spPr>
        <p:txBody>
          <a:bodyPr/>
          <a:lstStyle>
            <a:lvl1pPr>
              <a:defRPr sz="3360"/>
            </a:lvl1pPr>
            <a:lvl2pPr>
              <a:defRPr sz="2880"/>
            </a:lvl2pPr>
            <a:lvl3pPr>
              <a:defRPr sz="2400"/>
            </a:lvl3pPr>
            <a:lvl4pPr>
              <a:defRPr sz="2160"/>
            </a:lvl4pPr>
            <a:lvl5pPr>
              <a:defRPr sz="2160"/>
            </a:lvl5pPr>
            <a:lvl6pPr>
              <a:defRPr sz="2160"/>
            </a:lvl6pPr>
            <a:lvl7pPr>
              <a:defRPr sz="2160"/>
            </a:lvl7pPr>
            <a:lvl8pPr>
              <a:defRPr sz="2160"/>
            </a:lvl8pPr>
            <a:lvl9pPr>
              <a:defRPr sz="216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76885" y="1920029"/>
            <a:ext cx="5193031" cy="5430557"/>
          </a:xfrm>
        </p:spPr>
        <p:txBody>
          <a:bodyPr/>
          <a:lstStyle>
            <a:lvl1pPr>
              <a:defRPr sz="3360"/>
            </a:lvl1pPr>
            <a:lvl2pPr>
              <a:defRPr sz="2880"/>
            </a:lvl2pPr>
            <a:lvl3pPr>
              <a:defRPr sz="2400"/>
            </a:lvl3pPr>
            <a:lvl4pPr>
              <a:defRPr sz="2160"/>
            </a:lvl4pPr>
            <a:lvl5pPr>
              <a:defRPr sz="2160"/>
            </a:lvl5pPr>
            <a:lvl6pPr>
              <a:defRPr sz="2160"/>
            </a:lvl6pPr>
            <a:lvl7pPr>
              <a:defRPr sz="2160"/>
            </a:lvl7pPr>
            <a:lvl8pPr>
              <a:defRPr sz="2160"/>
            </a:lvl8pPr>
            <a:lvl9pPr>
              <a:defRPr sz="216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7890" y="1841932"/>
            <a:ext cx="5195073" cy="767630"/>
          </a:xfrm>
        </p:spPr>
        <p:txBody>
          <a:bodyPr anchor="b"/>
          <a:lstStyle>
            <a:lvl1pPr marL="0" indent="0">
              <a:buNone/>
              <a:defRPr sz="2880" b="1"/>
            </a:lvl1pPr>
            <a:lvl2pPr marL="548594" indent="0">
              <a:buNone/>
              <a:defRPr sz="2400" b="1"/>
            </a:lvl2pPr>
            <a:lvl3pPr marL="1097189" indent="0">
              <a:buNone/>
              <a:defRPr sz="2160" b="1"/>
            </a:lvl3pPr>
            <a:lvl4pPr marL="1645783" indent="0">
              <a:buNone/>
              <a:defRPr sz="1920" b="1"/>
            </a:lvl4pPr>
            <a:lvl5pPr marL="2194377" indent="0">
              <a:buNone/>
              <a:defRPr sz="1920" b="1"/>
            </a:lvl5pPr>
            <a:lvl6pPr marL="2742971" indent="0">
              <a:buNone/>
              <a:defRPr sz="1920" b="1"/>
            </a:lvl6pPr>
            <a:lvl7pPr marL="3291566" indent="0">
              <a:buNone/>
              <a:defRPr sz="1920" b="1"/>
            </a:lvl7pPr>
            <a:lvl8pPr marL="3840160" indent="0">
              <a:buNone/>
              <a:defRPr sz="1920" b="1"/>
            </a:lvl8pPr>
            <a:lvl9pPr marL="4388754" indent="0">
              <a:buNone/>
              <a:defRPr sz="192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7890" y="2609562"/>
            <a:ext cx="5195073" cy="4741023"/>
          </a:xfrm>
        </p:spPr>
        <p:txBody>
          <a:bodyPr/>
          <a:lstStyle>
            <a:lvl1pPr>
              <a:defRPr sz="2880"/>
            </a:lvl1pPr>
            <a:lvl2pPr>
              <a:defRPr sz="2400"/>
            </a:lvl2pPr>
            <a:lvl3pPr>
              <a:defRPr sz="2160"/>
            </a:lvl3pPr>
            <a:lvl4pPr>
              <a:defRPr sz="1920"/>
            </a:lvl4pPr>
            <a:lvl5pPr>
              <a:defRPr sz="1920"/>
            </a:lvl5pPr>
            <a:lvl6pPr>
              <a:defRPr sz="1920"/>
            </a:lvl6pPr>
            <a:lvl7pPr>
              <a:defRPr sz="1920"/>
            </a:lvl7pPr>
            <a:lvl8pPr>
              <a:defRPr sz="1920"/>
            </a:lvl8pPr>
            <a:lvl9pPr>
              <a:defRPr sz="192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72803" y="1841932"/>
            <a:ext cx="5197114" cy="767630"/>
          </a:xfrm>
        </p:spPr>
        <p:txBody>
          <a:bodyPr anchor="b"/>
          <a:lstStyle>
            <a:lvl1pPr marL="0" indent="0">
              <a:buNone/>
              <a:defRPr sz="2880" b="1"/>
            </a:lvl1pPr>
            <a:lvl2pPr marL="548594" indent="0">
              <a:buNone/>
              <a:defRPr sz="2400" b="1"/>
            </a:lvl2pPr>
            <a:lvl3pPr marL="1097189" indent="0">
              <a:buNone/>
              <a:defRPr sz="2160" b="1"/>
            </a:lvl3pPr>
            <a:lvl4pPr marL="1645783" indent="0">
              <a:buNone/>
              <a:defRPr sz="1920" b="1"/>
            </a:lvl4pPr>
            <a:lvl5pPr marL="2194377" indent="0">
              <a:buNone/>
              <a:defRPr sz="1920" b="1"/>
            </a:lvl5pPr>
            <a:lvl6pPr marL="2742971" indent="0">
              <a:buNone/>
              <a:defRPr sz="1920" b="1"/>
            </a:lvl6pPr>
            <a:lvl7pPr marL="3291566" indent="0">
              <a:buNone/>
              <a:defRPr sz="1920" b="1"/>
            </a:lvl7pPr>
            <a:lvl8pPr marL="3840160" indent="0">
              <a:buNone/>
              <a:defRPr sz="1920" b="1"/>
            </a:lvl8pPr>
            <a:lvl9pPr marL="4388754" indent="0">
              <a:buNone/>
              <a:defRPr sz="192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72803" y="2609562"/>
            <a:ext cx="5197114" cy="4741023"/>
          </a:xfrm>
        </p:spPr>
        <p:txBody>
          <a:bodyPr/>
          <a:lstStyle>
            <a:lvl1pPr>
              <a:defRPr sz="2880"/>
            </a:lvl1pPr>
            <a:lvl2pPr>
              <a:defRPr sz="2400"/>
            </a:lvl2pPr>
            <a:lvl3pPr>
              <a:defRPr sz="2160"/>
            </a:lvl3pPr>
            <a:lvl4pPr>
              <a:defRPr sz="1920"/>
            </a:lvl4pPr>
            <a:lvl5pPr>
              <a:defRPr sz="1920"/>
            </a:lvl5pPr>
            <a:lvl6pPr>
              <a:defRPr sz="1920"/>
            </a:lvl6pPr>
            <a:lvl7pPr>
              <a:defRPr sz="1920"/>
            </a:lvl7pPr>
            <a:lvl8pPr>
              <a:defRPr sz="1920"/>
            </a:lvl8pPr>
            <a:lvl9pPr>
              <a:defRPr sz="192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7891" y="327624"/>
            <a:ext cx="3868237" cy="1394306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6976" y="327625"/>
            <a:ext cx="6572940" cy="7022961"/>
          </a:xfrm>
        </p:spPr>
        <p:txBody>
          <a:bodyPr/>
          <a:lstStyle>
            <a:lvl1pPr>
              <a:defRPr sz="3840"/>
            </a:lvl1pPr>
            <a:lvl2pPr>
              <a:defRPr sz="3360"/>
            </a:lvl2pPr>
            <a:lvl3pPr>
              <a:defRPr sz="288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87891" y="1721931"/>
            <a:ext cx="3868237" cy="5628655"/>
          </a:xfrm>
        </p:spPr>
        <p:txBody>
          <a:bodyPr/>
          <a:lstStyle>
            <a:lvl1pPr marL="0" indent="0">
              <a:buNone/>
              <a:defRPr sz="1680"/>
            </a:lvl1pPr>
            <a:lvl2pPr marL="548594" indent="0">
              <a:buNone/>
              <a:defRPr sz="1440"/>
            </a:lvl2pPr>
            <a:lvl3pPr marL="1097189" indent="0">
              <a:buNone/>
              <a:defRPr sz="1200"/>
            </a:lvl3pPr>
            <a:lvl4pPr marL="1645783" indent="0">
              <a:buNone/>
              <a:defRPr sz="1080"/>
            </a:lvl4pPr>
            <a:lvl5pPr marL="2194377" indent="0">
              <a:buNone/>
              <a:defRPr sz="1080"/>
            </a:lvl5pPr>
            <a:lvl6pPr marL="2742971" indent="0">
              <a:buNone/>
              <a:defRPr sz="1080"/>
            </a:lvl6pPr>
            <a:lvl7pPr marL="3291566" indent="0">
              <a:buNone/>
              <a:defRPr sz="1080"/>
            </a:lvl7pPr>
            <a:lvl8pPr marL="3840160" indent="0">
              <a:buNone/>
              <a:defRPr sz="1080"/>
            </a:lvl8pPr>
            <a:lvl9pPr marL="4388754" indent="0">
              <a:buNone/>
              <a:defRPr sz="108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04612" y="5760085"/>
            <a:ext cx="7054684" cy="680011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04612" y="735249"/>
            <a:ext cx="7054684" cy="4937216"/>
          </a:xfrm>
        </p:spPr>
        <p:txBody>
          <a:bodyPr/>
          <a:lstStyle>
            <a:lvl1pPr marL="0" indent="0">
              <a:buNone/>
              <a:defRPr sz="3840"/>
            </a:lvl1pPr>
            <a:lvl2pPr marL="548594" indent="0">
              <a:buNone/>
              <a:defRPr sz="3360"/>
            </a:lvl2pPr>
            <a:lvl3pPr marL="1097189" indent="0">
              <a:buNone/>
              <a:defRPr sz="2880"/>
            </a:lvl3pPr>
            <a:lvl4pPr marL="1645783" indent="0">
              <a:buNone/>
              <a:defRPr sz="2400"/>
            </a:lvl4pPr>
            <a:lvl5pPr marL="2194377" indent="0">
              <a:buNone/>
              <a:defRPr sz="2400"/>
            </a:lvl5pPr>
            <a:lvl6pPr marL="2742971" indent="0">
              <a:buNone/>
              <a:defRPr sz="2400"/>
            </a:lvl6pPr>
            <a:lvl7pPr marL="3291566" indent="0">
              <a:buNone/>
              <a:defRPr sz="2400"/>
            </a:lvl7pPr>
            <a:lvl8pPr marL="3840160" indent="0">
              <a:buNone/>
              <a:defRPr sz="2400"/>
            </a:lvl8pPr>
            <a:lvl9pPr marL="4388754" indent="0">
              <a:buNone/>
              <a:defRPr sz="24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04612" y="6440096"/>
            <a:ext cx="7054684" cy="965728"/>
          </a:xfrm>
        </p:spPr>
        <p:txBody>
          <a:bodyPr/>
          <a:lstStyle>
            <a:lvl1pPr marL="0" indent="0">
              <a:buNone/>
              <a:defRPr sz="1680"/>
            </a:lvl1pPr>
            <a:lvl2pPr marL="548594" indent="0">
              <a:buNone/>
              <a:defRPr sz="1440"/>
            </a:lvl2pPr>
            <a:lvl3pPr marL="1097189" indent="0">
              <a:buNone/>
              <a:defRPr sz="1200"/>
            </a:lvl3pPr>
            <a:lvl4pPr marL="1645783" indent="0">
              <a:buNone/>
              <a:defRPr sz="1080"/>
            </a:lvl4pPr>
            <a:lvl5pPr marL="2194377" indent="0">
              <a:buNone/>
              <a:defRPr sz="1080"/>
            </a:lvl5pPr>
            <a:lvl6pPr marL="2742971" indent="0">
              <a:buNone/>
              <a:defRPr sz="1080"/>
            </a:lvl6pPr>
            <a:lvl7pPr marL="3291566" indent="0">
              <a:buNone/>
              <a:defRPr sz="1080"/>
            </a:lvl7pPr>
            <a:lvl8pPr marL="3840160" indent="0">
              <a:buNone/>
              <a:defRPr sz="1080"/>
            </a:lvl8pPr>
            <a:lvl9pPr marL="4388754" indent="0">
              <a:buNone/>
              <a:defRPr sz="108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87890" y="329529"/>
            <a:ext cx="10582026" cy="137144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87890" y="1920029"/>
            <a:ext cx="10582026" cy="54305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87890" y="7626780"/>
            <a:ext cx="2743488" cy="4381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17251" y="7626780"/>
            <a:ext cx="3723305" cy="4381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26428" y="7626780"/>
            <a:ext cx="2743488" cy="43810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97189" rtl="0" eaLnBrk="1" latinLnBrk="0" hangingPunct="1">
        <a:spcBef>
          <a:spcPct val="0"/>
        </a:spcBef>
        <a:buNone/>
        <a:defRPr sz="528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11446" indent="-411446" algn="l" defTabSz="1097189" rtl="0" eaLnBrk="1" latinLnBrk="0" hangingPunct="1">
        <a:spcBef>
          <a:spcPct val="20000"/>
        </a:spcBef>
        <a:buFont typeface="Arial" pitchFamily="34" charset="0"/>
        <a:buChar char="•"/>
        <a:defRPr sz="3840" kern="1200">
          <a:solidFill>
            <a:schemeClr val="tx1"/>
          </a:solidFill>
          <a:latin typeface="+mn-lt"/>
          <a:ea typeface="+mn-ea"/>
          <a:cs typeface="+mn-cs"/>
        </a:defRPr>
      </a:lvl1pPr>
      <a:lvl2pPr marL="891466" indent="-342871" algn="l" defTabSz="1097189" rtl="0" eaLnBrk="1" latinLnBrk="0" hangingPunct="1">
        <a:spcBef>
          <a:spcPct val="20000"/>
        </a:spcBef>
        <a:buFont typeface="Arial" pitchFamily="34" charset="0"/>
        <a:buChar char="–"/>
        <a:defRPr sz="3360" kern="1200">
          <a:solidFill>
            <a:schemeClr val="tx1"/>
          </a:solidFill>
          <a:latin typeface="+mn-lt"/>
          <a:ea typeface="+mn-ea"/>
          <a:cs typeface="+mn-cs"/>
        </a:defRPr>
      </a:lvl2pPr>
      <a:lvl3pPr marL="1371486" indent="-274297" algn="l" defTabSz="1097189" rtl="0" eaLnBrk="1" latinLnBrk="0" hangingPunct="1">
        <a:spcBef>
          <a:spcPct val="20000"/>
        </a:spcBef>
        <a:buFont typeface="Arial" pitchFamily="34" charset="0"/>
        <a:buChar char="•"/>
        <a:defRPr sz="2880" kern="1200">
          <a:solidFill>
            <a:schemeClr val="tx1"/>
          </a:solidFill>
          <a:latin typeface="+mn-lt"/>
          <a:ea typeface="+mn-ea"/>
          <a:cs typeface="+mn-cs"/>
        </a:defRPr>
      </a:lvl3pPr>
      <a:lvl4pPr marL="1920080" indent="-274297" algn="l" defTabSz="1097189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68674" indent="-274297" algn="l" defTabSz="1097189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17269" indent="-274297" algn="l" defTabSz="1097189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65863" indent="-274297" algn="l" defTabSz="1097189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114457" indent="-274297" algn="l" defTabSz="1097189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63051" indent="-274297" algn="l" defTabSz="1097189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97189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1pPr>
      <a:lvl2pPr marL="548594" algn="l" defTabSz="1097189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2pPr>
      <a:lvl3pPr marL="1097189" algn="l" defTabSz="1097189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3pPr>
      <a:lvl4pPr marL="1645783" algn="l" defTabSz="1097189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4pPr>
      <a:lvl5pPr marL="2194377" algn="l" defTabSz="1097189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5pPr>
      <a:lvl6pPr marL="2742971" algn="l" defTabSz="1097189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6pPr>
      <a:lvl7pPr marL="3291566" algn="l" defTabSz="1097189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7pPr>
      <a:lvl8pPr marL="3840160" algn="l" defTabSz="1097189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8pPr>
      <a:lvl9pPr marL="4388754" algn="l" defTabSz="1097189" rtl="0" eaLnBrk="1" latinLnBrk="0" hangingPunct="1">
        <a:defRPr sz="21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3"/>
          <p:cNvGrpSpPr/>
          <p:nvPr/>
        </p:nvGrpSpPr>
        <p:grpSpPr>
          <a:xfrm>
            <a:off x="2096566" y="6278504"/>
            <a:ext cx="28314693" cy="32700410"/>
            <a:chOff x="-66568" y="787126"/>
            <a:chExt cx="31464238" cy="36337793"/>
          </a:xfrm>
        </p:grpSpPr>
        <p:sp>
          <p:nvSpPr>
            <p:cNvPr id="4" name="Freeform 4"/>
            <p:cNvSpPr/>
            <p:nvPr/>
          </p:nvSpPr>
          <p:spPr>
            <a:xfrm>
              <a:off x="1496561" y="26823510"/>
              <a:ext cx="10808672" cy="6683384"/>
            </a:xfrm>
            <a:custGeom>
              <a:avLst/>
              <a:gdLst/>
              <a:ahLst/>
              <a:cxnLst/>
              <a:rect l="l" t="t" r="r" b="b"/>
              <a:pathLst>
                <a:path w="10808672" h="6683384">
                  <a:moveTo>
                    <a:pt x="0" y="0"/>
                  </a:moveTo>
                  <a:lnTo>
                    <a:pt x="10808672" y="0"/>
                  </a:lnTo>
                  <a:lnTo>
                    <a:pt x="10808672" y="6683384"/>
                  </a:lnTo>
                  <a:lnTo>
                    <a:pt x="0" y="668338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/>
              </a:stretch>
            </a:blipFill>
          </p:spPr>
          <p:txBody>
            <a:bodyPr/>
            <a:lstStyle/>
            <a:p>
              <a:endParaRPr lang="pt-BR" sz="2667"/>
            </a:p>
          </p:txBody>
        </p:sp>
        <p:sp>
          <p:nvSpPr>
            <p:cNvPr id="5" name="Freeform 5"/>
            <p:cNvSpPr/>
            <p:nvPr/>
          </p:nvSpPr>
          <p:spPr>
            <a:xfrm>
              <a:off x="17707393" y="27163697"/>
              <a:ext cx="10087873" cy="6343198"/>
            </a:xfrm>
            <a:custGeom>
              <a:avLst/>
              <a:gdLst/>
              <a:ahLst/>
              <a:cxnLst/>
              <a:rect l="l" t="t" r="r" b="b"/>
              <a:pathLst>
                <a:path w="10087873" h="6343198">
                  <a:moveTo>
                    <a:pt x="0" y="0"/>
                  </a:moveTo>
                  <a:lnTo>
                    <a:pt x="10087873" y="0"/>
                  </a:lnTo>
                  <a:lnTo>
                    <a:pt x="10087873" y="6343197"/>
                  </a:lnTo>
                  <a:lnTo>
                    <a:pt x="0" y="634319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3"/>
              <a:stretch>
                <a:fillRect l="-845" r="-845"/>
              </a:stretch>
            </a:blipFill>
          </p:spPr>
          <p:txBody>
            <a:bodyPr/>
            <a:lstStyle/>
            <a:p>
              <a:endParaRPr lang="pt-BR" sz="2667"/>
            </a:p>
          </p:txBody>
        </p:sp>
        <p:sp>
          <p:nvSpPr>
            <p:cNvPr id="6" name="TextBox 6"/>
            <p:cNvSpPr txBox="1"/>
            <p:nvPr/>
          </p:nvSpPr>
          <p:spPr>
            <a:xfrm>
              <a:off x="-66568" y="787126"/>
              <a:ext cx="31343627" cy="326336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7649"/>
                </a:lnSpc>
              </a:pPr>
              <a:r>
                <a:rPr lang="en-US" sz="6374" dirty="0">
                  <a:solidFill>
                    <a:srgbClr val="000000"/>
                  </a:solidFill>
                  <a:latin typeface="Arial Bold"/>
                  <a:ea typeface="Arial Bold"/>
                  <a:cs typeface="Arial Bold"/>
                  <a:sym typeface="Arial Bold"/>
                </a:rPr>
                <a:t>TÍTULO DO TRABALHO</a:t>
              </a:r>
            </a:p>
            <a:p>
              <a:pPr algn="ctr">
                <a:lnSpc>
                  <a:spcPts val="5142"/>
                </a:lnSpc>
              </a:pPr>
              <a:r>
                <a:rPr lang="en-US" sz="4285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AUTORES</a:t>
              </a:r>
            </a:p>
            <a:p>
              <a:pPr algn="ctr">
                <a:lnSpc>
                  <a:spcPts val="5142"/>
                </a:lnSpc>
              </a:pPr>
              <a:r>
                <a:rPr lang="en-US" sz="4285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ORIENTADOR</a:t>
              </a:r>
            </a:p>
            <a:p>
              <a:pPr algn="ctr">
                <a:lnSpc>
                  <a:spcPts val="5142"/>
                </a:lnSpc>
              </a:pPr>
              <a:r>
                <a:rPr lang="en-US" sz="4285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rPr>
                <a:t>CO-ORIENTADOR</a:t>
              </a:r>
            </a:p>
          </p:txBody>
        </p:sp>
        <p:sp>
          <p:nvSpPr>
            <p:cNvPr id="7" name="TextBox 7"/>
            <p:cNvSpPr txBox="1"/>
            <p:nvPr/>
          </p:nvSpPr>
          <p:spPr>
            <a:xfrm>
              <a:off x="927913" y="6019317"/>
              <a:ext cx="27842607" cy="3650689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just">
                <a:lnSpc>
                  <a:spcPts val="4285"/>
                </a:lnSpc>
              </a:pPr>
              <a:r>
                <a:rPr lang="en-US" sz="3571" spc="32" dirty="0" err="1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Salientar</a:t>
              </a:r>
              <a:r>
                <a:rPr lang="en-US" sz="3571" spc="32" dirty="0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 </a:t>
              </a:r>
              <a:r>
                <a:rPr lang="en-US" sz="3571" spc="32" dirty="0" err="1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brevemente</a:t>
              </a:r>
              <a:r>
                <a:rPr lang="en-US" sz="3571" spc="32" dirty="0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 a </a:t>
              </a:r>
              <a:r>
                <a:rPr lang="en-US" sz="3571" spc="32" dirty="0" err="1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importância</a:t>
              </a:r>
              <a:r>
                <a:rPr lang="en-US" sz="3571" spc="32" dirty="0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 da </a:t>
              </a:r>
              <a:r>
                <a:rPr lang="en-US" sz="3571" spc="32" dirty="0" err="1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experiência</a:t>
              </a:r>
              <a:r>
                <a:rPr lang="en-US" sz="3571" spc="32" dirty="0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 </a:t>
              </a:r>
              <a:r>
                <a:rPr lang="en-US" sz="3571" spc="32" dirty="0" err="1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como</a:t>
              </a:r>
              <a:r>
                <a:rPr lang="en-US" sz="3571" spc="32" dirty="0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 </a:t>
              </a:r>
              <a:r>
                <a:rPr lang="en-US" sz="3571" spc="32" dirty="0" err="1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pesquisador</a:t>
              </a:r>
              <a:r>
                <a:rPr lang="en-US" sz="3571" spc="32" dirty="0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, </a:t>
              </a:r>
              <a:r>
                <a:rPr lang="en-US" sz="3571" spc="32" dirty="0" err="1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em</a:t>
              </a:r>
              <a:r>
                <a:rPr lang="en-US" sz="3571" spc="32" dirty="0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 que </a:t>
              </a:r>
              <a:r>
                <a:rPr lang="en-US" sz="3571" spc="32" dirty="0" err="1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consistiu</a:t>
              </a:r>
              <a:r>
                <a:rPr lang="en-US" sz="3571" spc="32" dirty="0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 o </a:t>
              </a:r>
              <a:r>
                <a:rPr lang="en-US" sz="3571" spc="32" dirty="0" err="1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objetivo</a:t>
              </a:r>
              <a:r>
                <a:rPr lang="en-US" sz="3571" spc="32" dirty="0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 central da </a:t>
              </a:r>
              <a:r>
                <a:rPr lang="en-US" sz="3571" spc="32" dirty="0" err="1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pesquisa</a:t>
              </a:r>
              <a:r>
                <a:rPr lang="en-US" sz="3571" spc="32" dirty="0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 </a:t>
              </a:r>
              <a:r>
                <a:rPr lang="en-US" sz="3571" spc="32" dirty="0" err="1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desenvolvida</a:t>
              </a:r>
              <a:r>
                <a:rPr lang="en-US" sz="3571" spc="32" dirty="0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, </a:t>
              </a:r>
              <a:r>
                <a:rPr lang="en-US" sz="3571" spc="32" dirty="0" err="1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explicitando</a:t>
              </a:r>
              <a:r>
                <a:rPr lang="en-US" sz="3571" spc="32" dirty="0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 </a:t>
              </a:r>
              <a:r>
                <a:rPr lang="en-US" sz="3571" spc="32" dirty="0" err="1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sucintamente</a:t>
              </a:r>
              <a:r>
                <a:rPr lang="en-US" sz="3571" spc="32" dirty="0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 a </a:t>
              </a:r>
              <a:r>
                <a:rPr lang="en-US" sz="3571" spc="32" dirty="0" err="1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metodologia</a:t>
              </a:r>
              <a:r>
                <a:rPr lang="en-US" sz="3571" spc="32" dirty="0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 e </a:t>
              </a:r>
              <a:r>
                <a:rPr lang="en-US" sz="3571" spc="32" dirty="0" err="1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os</a:t>
              </a:r>
              <a:r>
                <a:rPr lang="en-US" sz="3571" spc="32" dirty="0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 </a:t>
              </a:r>
              <a:r>
                <a:rPr lang="en-US" sz="3571" spc="32" dirty="0" err="1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resultados</a:t>
              </a:r>
              <a:r>
                <a:rPr lang="en-US" sz="3571" spc="32" dirty="0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 </a:t>
              </a:r>
              <a:r>
                <a:rPr lang="en-US" sz="3571" spc="32" dirty="0" err="1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alcançados</a:t>
              </a:r>
              <a:r>
                <a:rPr lang="en-US" sz="3571" spc="32" dirty="0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. </a:t>
              </a:r>
              <a:r>
                <a:rPr lang="en-US" sz="3571" spc="32" dirty="0" err="1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Deve</a:t>
              </a:r>
              <a:r>
                <a:rPr lang="en-US" sz="3571" spc="32" dirty="0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 </a:t>
              </a:r>
              <a:r>
                <a:rPr lang="en-US" sz="3571" spc="32" dirty="0" err="1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conter</a:t>
              </a:r>
              <a:r>
                <a:rPr lang="en-US" sz="3571" spc="32" dirty="0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 no </a:t>
              </a:r>
              <a:r>
                <a:rPr lang="en-US" sz="3571" spc="32" dirty="0" err="1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máximo</a:t>
              </a:r>
              <a:r>
                <a:rPr lang="en-US" sz="3571" spc="32" dirty="0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 500 </a:t>
              </a:r>
              <a:r>
                <a:rPr lang="en-US" sz="3571" spc="32" dirty="0" err="1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caracteres</a:t>
              </a:r>
              <a:r>
                <a:rPr lang="en-US" sz="3571" spc="32" dirty="0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, </a:t>
              </a:r>
              <a:r>
                <a:rPr lang="en-US" sz="3571" spc="32" dirty="0" err="1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espaçamento</a:t>
              </a:r>
              <a:r>
                <a:rPr lang="en-US" sz="3571" spc="32" dirty="0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 simples, </a:t>
              </a:r>
              <a:r>
                <a:rPr lang="en-US" sz="3571" spc="32" dirty="0" err="1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sem</a:t>
              </a:r>
              <a:r>
                <a:rPr lang="en-US" sz="3571" spc="32" dirty="0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 </a:t>
              </a:r>
              <a:r>
                <a:rPr lang="en-US" sz="3571" spc="32" dirty="0" err="1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parágrafo</a:t>
              </a:r>
              <a:r>
                <a:rPr lang="en-US" sz="3571" spc="32" dirty="0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 e </a:t>
              </a:r>
              <a:r>
                <a:rPr lang="en-US" sz="3571" spc="32" dirty="0" err="1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sem</a:t>
              </a:r>
              <a:r>
                <a:rPr lang="en-US" sz="3571" spc="32" dirty="0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 </a:t>
              </a:r>
              <a:r>
                <a:rPr lang="en-US" sz="3571" spc="32" dirty="0" err="1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citações</a:t>
              </a:r>
              <a:r>
                <a:rPr lang="en-US" sz="3571" spc="32" dirty="0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. </a:t>
              </a:r>
            </a:p>
            <a:p>
              <a:pPr algn="just">
                <a:lnSpc>
                  <a:spcPts val="4285"/>
                </a:lnSpc>
              </a:pPr>
              <a:endParaRPr lang="en-US" sz="3571" spc="32" dirty="0">
                <a:solidFill>
                  <a:srgbClr val="3C3C3B"/>
                </a:solidFill>
                <a:latin typeface="TT Rounds Condensed"/>
                <a:ea typeface="TT Rounds Condensed"/>
                <a:cs typeface="TT Rounds Condensed"/>
                <a:sym typeface="TT Rounds Condensed"/>
              </a:endParaRPr>
            </a:p>
            <a:p>
              <a:pPr algn="just">
                <a:lnSpc>
                  <a:spcPts val="4285"/>
                </a:lnSpc>
              </a:pPr>
              <a:r>
                <a:rPr lang="en-US" sz="3571" spc="31" dirty="0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PALAVRAS-CHAVE: Use </a:t>
              </a:r>
              <a:r>
                <a:rPr lang="en-US" sz="3571" spc="31" dirty="0" err="1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até</a:t>
              </a:r>
              <a:r>
                <a:rPr lang="en-US" sz="3571" spc="31" dirty="0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 5 (</a:t>
              </a:r>
              <a:r>
                <a:rPr lang="en-US" sz="3571" spc="31" dirty="0" err="1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cinco</a:t>
              </a:r>
              <a:r>
                <a:rPr lang="en-US" sz="3571" spc="31" dirty="0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) </a:t>
              </a:r>
              <a:r>
                <a:rPr lang="en-US" sz="3571" spc="31" dirty="0" err="1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palavras</a:t>
              </a:r>
              <a:r>
                <a:rPr lang="en-US" sz="3571" spc="31" dirty="0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 </a:t>
              </a:r>
              <a:r>
                <a:rPr lang="en-US" sz="3571" spc="31" dirty="0" err="1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chave</a:t>
              </a:r>
              <a:r>
                <a:rPr lang="en-US" sz="3571" spc="31" dirty="0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, </a:t>
              </a:r>
              <a:r>
                <a:rPr lang="en-US" sz="3571" spc="31" dirty="0" err="1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separando</a:t>
              </a:r>
              <a:r>
                <a:rPr lang="en-US" sz="3571" spc="31" dirty="0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-as por </a:t>
              </a:r>
              <a:r>
                <a:rPr lang="en-US" sz="3571" spc="31" dirty="0" err="1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vírgula</a:t>
              </a:r>
              <a:r>
                <a:rPr lang="en-US" sz="3571" spc="31" dirty="0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.</a:t>
              </a:r>
            </a:p>
            <a:p>
              <a:pPr algn="just">
                <a:lnSpc>
                  <a:spcPts val="4285"/>
                </a:lnSpc>
              </a:pPr>
              <a:endParaRPr lang="en-US" sz="3571" spc="31" dirty="0">
                <a:solidFill>
                  <a:srgbClr val="3C3C3B"/>
                </a:solidFill>
                <a:latin typeface="TT Rounds Condensed"/>
                <a:ea typeface="TT Rounds Condensed"/>
                <a:cs typeface="TT Rounds Condensed"/>
                <a:sym typeface="TT Rounds Condensed"/>
              </a:endParaRPr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771647" y="4503642"/>
              <a:ext cx="28405301" cy="10242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7499"/>
                </a:lnSpc>
              </a:pPr>
              <a:r>
                <a:rPr lang="en-US" sz="6249" spc="58" dirty="0">
                  <a:solidFill>
                    <a:srgbClr val="EA9E26"/>
                  </a:solidFill>
                  <a:latin typeface="TT Rounds Condensed Bold"/>
                  <a:ea typeface="TT Rounds Condensed Bold"/>
                  <a:cs typeface="TT Rounds Condensed Bold"/>
                  <a:sym typeface="TT Rounds Condensed Bold"/>
                </a:rPr>
                <a:t>RESUMO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927913" y="11769494"/>
              <a:ext cx="29148251" cy="303791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just">
                <a:lnSpc>
                  <a:spcPts val="4285"/>
                </a:lnSpc>
              </a:pPr>
              <a:r>
                <a:rPr lang="en-US" sz="3571" spc="32" dirty="0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Na </a:t>
              </a:r>
              <a:r>
                <a:rPr lang="en-US" sz="3571" spc="32" dirty="0" err="1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introdução</a:t>
              </a:r>
              <a:r>
                <a:rPr lang="en-US" sz="3571" spc="32" dirty="0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 </a:t>
              </a:r>
              <a:r>
                <a:rPr lang="en-US" sz="3571" spc="32" dirty="0" err="1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descrever</a:t>
              </a:r>
              <a:r>
                <a:rPr lang="en-US" sz="3571" spc="32" dirty="0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 o </a:t>
              </a:r>
              <a:r>
                <a:rPr lang="en-US" sz="3571" spc="32" dirty="0" err="1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projeto</a:t>
              </a:r>
              <a:r>
                <a:rPr lang="en-US" sz="3571" spc="32" dirty="0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 de </a:t>
              </a:r>
              <a:r>
                <a:rPr lang="en-US" sz="3571" spc="32" dirty="0" err="1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pesquisa</a:t>
              </a:r>
              <a:r>
                <a:rPr lang="en-US" sz="3571" spc="32" dirty="0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 e </a:t>
              </a:r>
              <a:r>
                <a:rPr lang="en-US" sz="3571" spc="32" dirty="0" err="1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sua</a:t>
              </a:r>
              <a:r>
                <a:rPr lang="en-US" sz="3571" spc="32" dirty="0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 </a:t>
              </a:r>
              <a:r>
                <a:rPr lang="en-US" sz="3571" spc="32" dirty="0" err="1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importância</a:t>
              </a:r>
              <a:r>
                <a:rPr lang="en-US" sz="3571" spc="32" dirty="0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/</a:t>
              </a:r>
              <a:r>
                <a:rPr lang="en-US" sz="3571" spc="32" dirty="0" err="1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relevância</a:t>
              </a:r>
              <a:r>
                <a:rPr lang="en-US" sz="3571" spc="32" dirty="0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, </a:t>
              </a:r>
              <a:r>
                <a:rPr lang="en-US" sz="3571" spc="32" dirty="0" err="1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evidenciando</a:t>
              </a:r>
              <a:r>
                <a:rPr lang="en-US" sz="3571" spc="32" dirty="0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 </a:t>
              </a:r>
              <a:r>
                <a:rPr lang="en-US" sz="3571" spc="32" dirty="0" err="1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sua</a:t>
              </a:r>
              <a:r>
                <a:rPr lang="en-US" sz="3571" spc="32" dirty="0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 </a:t>
              </a:r>
              <a:r>
                <a:rPr lang="en-US" sz="3571" spc="32" dirty="0" err="1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importância</a:t>
              </a:r>
              <a:r>
                <a:rPr lang="en-US" sz="3571" spc="32" dirty="0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 para a </a:t>
              </a:r>
              <a:r>
                <a:rPr lang="en-US" sz="3571" spc="32" dirty="0" err="1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formação</a:t>
              </a:r>
              <a:r>
                <a:rPr lang="en-US" sz="3571" spc="32" dirty="0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 </a:t>
              </a:r>
              <a:r>
                <a:rPr lang="en-US" sz="3571" spc="32" dirty="0" err="1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discente</a:t>
              </a:r>
              <a:r>
                <a:rPr lang="en-US" sz="3571" spc="32" dirty="0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 e para o </a:t>
              </a:r>
              <a:r>
                <a:rPr lang="en-US" sz="3571" spc="32" dirty="0" err="1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público</a:t>
              </a:r>
              <a:r>
                <a:rPr lang="en-US" sz="3571" spc="32" dirty="0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 </a:t>
              </a:r>
              <a:r>
                <a:rPr lang="en-US" sz="3571" spc="32" dirty="0" err="1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beneficiário</a:t>
              </a:r>
              <a:r>
                <a:rPr lang="en-US" sz="3571" spc="32" dirty="0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, </a:t>
              </a:r>
              <a:r>
                <a:rPr lang="en-US" sz="3571" spc="32" dirty="0" err="1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em</a:t>
              </a:r>
              <a:r>
                <a:rPr lang="en-US" sz="3571" spc="32" dirty="0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 </a:t>
              </a:r>
              <a:r>
                <a:rPr lang="en-US" sz="3571" spc="32" dirty="0" err="1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termos</a:t>
              </a:r>
              <a:r>
                <a:rPr lang="en-US" sz="3571" spc="32" dirty="0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 </a:t>
              </a:r>
              <a:r>
                <a:rPr lang="en-US" sz="3571" spc="32" dirty="0" err="1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quantitativos</a:t>
              </a:r>
              <a:r>
                <a:rPr lang="en-US" sz="3571" spc="32" dirty="0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 e </a:t>
              </a:r>
              <a:r>
                <a:rPr lang="en-US" sz="3571" spc="32" dirty="0" err="1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qualitativos</a:t>
              </a:r>
              <a:r>
                <a:rPr lang="en-US" sz="3571" spc="32" dirty="0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. </a:t>
              </a:r>
              <a:r>
                <a:rPr lang="en-US" sz="3571" spc="32" dirty="0" err="1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Apresentar</a:t>
              </a:r>
              <a:r>
                <a:rPr lang="en-US" sz="3571" spc="32" dirty="0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 </a:t>
              </a:r>
              <a:r>
                <a:rPr lang="en-US" sz="3571" spc="32" dirty="0" err="1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claramente</a:t>
              </a:r>
              <a:r>
                <a:rPr lang="en-US" sz="3571" spc="32" dirty="0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 o </a:t>
              </a:r>
              <a:r>
                <a:rPr lang="en-US" sz="3571" spc="32" dirty="0" err="1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problema</a:t>
              </a:r>
              <a:r>
                <a:rPr lang="en-US" sz="3571" spc="32" dirty="0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 </a:t>
              </a:r>
              <a:r>
                <a:rPr lang="en-US" sz="3571" spc="32" dirty="0" err="1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abordado</a:t>
              </a:r>
              <a:r>
                <a:rPr lang="en-US" sz="3571" spc="32" dirty="0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 </a:t>
              </a:r>
              <a:r>
                <a:rPr lang="en-US" sz="3571" spc="32" dirty="0" err="1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durante</a:t>
              </a:r>
              <a:r>
                <a:rPr lang="en-US" sz="3571" spc="32" dirty="0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 o </a:t>
              </a:r>
              <a:r>
                <a:rPr lang="en-US" sz="3571" spc="32" dirty="0" err="1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projeto</a:t>
              </a:r>
              <a:r>
                <a:rPr lang="en-US" sz="3571" spc="32" dirty="0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 e </a:t>
              </a:r>
              <a:r>
                <a:rPr lang="en-US" sz="3571" spc="32" dirty="0" err="1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sua</a:t>
              </a:r>
              <a:r>
                <a:rPr lang="en-US" sz="3571" spc="32" dirty="0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 </a:t>
              </a:r>
              <a:r>
                <a:rPr lang="en-US" sz="3571" spc="32" dirty="0" err="1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correlação</a:t>
              </a:r>
              <a:r>
                <a:rPr lang="en-US" sz="3571" spc="32" dirty="0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 com as </a:t>
              </a:r>
              <a:r>
                <a:rPr lang="en-US" sz="3571" spc="32" dirty="0" err="1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áreas</a:t>
              </a:r>
              <a:r>
                <a:rPr lang="en-US" sz="3571" spc="32" dirty="0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 </a:t>
              </a:r>
              <a:r>
                <a:rPr lang="en-US" sz="3571" spc="32" dirty="0" err="1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temáticas</a:t>
              </a:r>
              <a:r>
                <a:rPr lang="en-US" sz="3571" spc="32" dirty="0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 de </a:t>
              </a:r>
              <a:r>
                <a:rPr lang="en-US" sz="3571" spc="32" dirty="0" err="1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pesquisa</a:t>
              </a:r>
              <a:r>
                <a:rPr lang="en-US" sz="3571" spc="32" dirty="0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 e </a:t>
              </a:r>
              <a:r>
                <a:rPr lang="en-US" sz="3571" spc="32" dirty="0" err="1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inovação</a:t>
              </a:r>
              <a:r>
                <a:rPr lang="en-US" sz="3571" spc="32" dirty="0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. </a:t>
              </a:r>
              <a:r>
                <a:rPr lang="en-US" sz="3571" spc="32" dirty="0" err="1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Caracterizar</a:t>
              </a:r>
              <a:r>
                <a:rPr lang="en-US" sz="3571" spc="32" dirty="0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 o </a:t>
              </a:r>
              <a:r>
                <a:rPr lang="en-US" sz="3571" spc="32" dirty="0" err="1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público-alvo</a:t>
              </a:r>
              <a:r>
                <a:rPr lang="en-US" sz="3571" spc="32" dirty="0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 </a:t>
              </a:r>
              <a:r>
                <a:rPr lang="en-US" sz="3571" spc="32" dirty="0" err="1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beneficiário</a:t>
              </a:r>
              <a:r>
                <a:rPr lang="en-US" sz="3571" spc="32" dirty="0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. </a:t>
              </a:r>
              <a:r>
                <a:rPr lang="en-US" sz="3571" spc="32" dirty="0" err="1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Descrever</a:t>
              </a:r>
              <a:r>
                <a:rPr lang="en-US" sz="3571" spc="32" dirty="0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 </a:t>
              </a:r>
              <a:r>
                <a:rPr lang="en-US" sz="3571" spc="32" dirty="0" err="1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os</a:t>
              </a:r>
              <a:r>
                <a:rPr lang="en-US" sz="3571" spc="32" dirty="0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 </a:t>
              </a:r>
              <a:r>
                <a:rPr lang="en-US" sz="3571" spc="32" dirty="0" err="1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objetivos</a:t>
              </a:r>
              <a:r>
                <a:rPr lang="en-US" sz="3571" spc="32" dirty="0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 </a:t>
              </a:r>
              <a:r>
                <a:rPr lang="en-US" sz="3571" spc="32" dirty="0" err="1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geral</a:t>
              </a:r>
              <a:r>
                <a:rPr lang="en-US" sz="3571" spc="32" dirty="0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 e </a:t>
              </a:r>
              <a:r>
                <a:rPr lang="en-US" sz="3571" spc="32" dirty="0" err="1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específicos</a:t>
              </a:r>
              <a:r>
                <a:rPr lang="en-US" sz="3571" spc="32" dirty="0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, </a:t>
              </a:r>
              <a:r>
                <a:rPr lang="en-US" sz="3571" spc="32" dirty="0" err="1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os</a:t>
              </a:r>
              <a:r>
                <a:rPr lang="en-US" sz="3571" spc="32" dirty="0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 </a:t>
              </a:r>
              <a:r>
                <a:rPr lang="en-US" sz="3571" spc="32" dirty="0" err="1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resultados</a:t>
              </a:r>
              <a:r>
                <a:rPr lang="en-US" sz="3571" spc="32" dirty="0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 </a:t>
              </a:r>
              <a:r>
                <a:rPr lang="en-US" sz="3571" spc="32" dirty="0" err="1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esperados</a:t>
              </a:r>
              <a:r>
                <a:rPr lang="en-US" sz="3571" spc="32" dirty="0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 e </a:t>
              </a:r>
              <a:r>
                <a:rPr lang="en-US" sz="3571" spc="32" dirty="0" err="1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antever</a:t>
              </a:r>
              <a:r>
                <a:rPr lang="en-US" sz="3571" spc="32" dirty="0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 </a:t>
              </a:r>
              <a:r>
                <a:rPr lang="en-US" sz="3571" spc="32" dirty="0" err="1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os</a:t>
              </a:r>
              <a:r>
                <a:rPr lang="en-US" sz="3571" spc="32" dirty="0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 </a:t>
              </a:r>
              <a:r>
                <a:rPr lang="en-US" sz="3571" spc="32" dirty="0" err="1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principais</a:t>
              </a:r>
              <a:r>
                <a:rPr lang="en-US" sz="3571" spc="32" dirty="0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 </a:t>
              </a:r>
              <a:r>
                <a:rPr lang="en-US" sz="3571" spc="32" dirty="0" err="1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desafios</a:t>
              </a:r>
              <a:r>
                <a:rPr lang="en-US" sz="3571" spc="32" dirty="0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 </a:t>
              </a:r>
              <a:r>
                <a:rPr lang="en-US" sz="3571" spc="32" dirty="0" err="1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ou</a:t>
              </a:r>
              <a:r>
                <a:rPr lang="en-US" sz="3571" spc="32" dirty="0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 </a:t>
              </a:r>
              <a:r>
                <a:rPr lang="en-US" sz="3571" spc="32" dirty="0" err="1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dificuldades</a:t>
              </a:r>
              <a:r>
                <a:rPr lang="en-US" sz="3571" spc="32" dirty="0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 de </a:t>
              </a:r>
              <a:r>
                <a:rPr lang="en-US" sz="3571" spc="32" dirty="0" err="1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execução</a:t>
              </a:r>
              <a:r>
                <a:rPr lang="en-US" sz="3571" spc="32" dirty="0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.</a:t>
              </a:r>
            </a:p>
            <a:p>
              <a:pPr algn="just">
                <a:lnSpc>
                  <a:spcPts val="4285"/>
                </a:lnSpc>
              </a:pPr>
              <a:endParaRPr lang="en-US" sz="3571" spc="32" dirty="0">
                <a:solidFill>
                  <a:srgbClr val="3C3C3B"/>
                </a:solidFill>
                <a:latin typeface="TT Rounds Condensed"/>
                <a:ea typeface="TT Rounds Condensed"/>
                <a:cs typeface="TT Rounds Condensed"/>
                <a:sym typeface="TT Rounds Condensed"/>
              </a:endParaRP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771647" y="10016339"/>
              <a:ext cx="29510934" cy="10242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7499"/>
                </a:lnSpc>
              </a:pPr>
              <a:r>
                <a:rPr lang="en-US" sz="6249" spc="58">
                  <a:solidFill>
                    <a:srgbClr val="EA9E26"/>
                  </a:solidFill>
                  <a:latin typeface="TT Rounds Condensed Bold"/>
                  <a:ea typeface="TT Rounds Condensed Bold"/>
                  <a:cs typeface="TT Rounds Condensed Bold"/>
                  <a:sym typeface="TT Rounds Condensed Bold"/>
                </a:rPr>
                <a:t>INTRODUÇÃO</a:t>
              </a:r>
            </a:p>
          </p:txBody>
        </p:sp>
        <p:sp>
          <p:nvSpPr>
            <p:cNvPr id="11" name="TextBox 11"/>
            <p:cNvSpPr txBox="1"/>
            <p:nvPr/>
          </p:nvSpPr>
          <p:spPr>
            <a:xfrm>
              <a:off x="927913" y="16823679"/>
              <a:ext cx="28783871" cy="119960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just">
                <a:lnSpc>
                  <a:spcPts val="4285"/>
                </a:lnSpc>
              </a:pPr>
              <a:r>
                <a:rPr lang="en-US" sz="3571" spc="32" dirty="0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Nesta </a:t>
              </a:r>
              <a:r>
                <a:rPr lang="en-US" sz="3571" spc="32" dirty="0" err="1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seção</a:t>
              </a:r>
              <a:r>
                <a:rPr lang="en-US" sz="3571" spc="32" dirty="0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, o </a:t>
              </a:r>
              <a:r>
                <a:rPr lang="en-US" sz="3571" spc="32" dirty="0" err="1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autor</a:t>
              </a:r>
              <a:r>
                <a:rPr lang="en-US" sz="3571" spc="32" dirty="0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 </a:t>
              </a:r>
              <a:r>
                <a:rPr lang="en-US" sz="3571" spc="32" dirty="0" err="1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deve</a:t>
              </a:r>
              <a:r>
                <a:rPr lang="en-US" sz="3571" spc="32" dirty="0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 </a:t>
              </a:r>
              <a:r>
                <a:rPr lang="en-US" sz="3571" spc="32" dirty="0" err="1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apresentar</a:t>
              </a:r>
              <a:r>
                <a:rPr lang="en-US" sz="3571" spc="32" dirty="0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 </a:t>
              </a:r>
              <a:r>
                <a:rPr lang="en-US" sz="3571" spc="32" dirty="0" err="1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os</a:t>
              </a:r>
              <a:r>
                <a:rPr lang="en-US" sz="3571" spc="32" dirty="0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 </a:t>
              </a:r>
              <a:r>
                <a:rPr lang="en-US" sz="3571" spc="32" dirty="0" err="1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referenciais</a:t>
              </a:r>
              <a:r>
                <a:rPr lang="en-US" sz="3571" spc="32" dirty="0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 </a:t>
              </a:r>
              <a:r>
                <a:rPr lang="en-US" sz="3571" spc="32" dirty="0" err="1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teóricos</a:t>
              </a:r>
              <a:r>
                <a:rPr lang="en-US" sz="3571" spc="32" dirty="0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 </a:t>
              </a:r>
              <a:r>
                <a:rPr lang="en-US" sz="3571" spc="32" dirty="0" err="1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utilizados</a:t>
              </a:r>
              <a:r>
                <a:rPr lang="en-US" sz="3571" spc="32" dirty="0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 para o </a:t>
              </a:r>
              <a:r>
                <a:rPr lang="en-US" sz="3571" spc="32" dirty="0" err="1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desenvolvimento</a:t>
              </a:r>
              <a:r>
                <a:rPr lang="en-US" sz="3571" spc="32" dirty="0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 da </a:t>
              </a:r>
              <a:r>
                <a:rPr lang="en-US" sz="3571" spc="32" dirty="0" err="1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pesquisa</a:t>
              </a:r>
              <a:r>
                <a:rPr lang="en-US" sz="3571" spc="32" dirty="0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, </a:t>
              </a:r>
              <a:r>
                <a:rPr lang="en-US" sz="3571" spc="32" dirty="0" err="1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descrevendo</a:t>
              </a:r>
              <a:r>
                <a:rPr lang="en-US" sz="3571" spc="32" dirty="0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 as </a:t>
              </a:r>
              <a:r>
                <a:rPr lang="en-US" sz="3571" spc="32" dirty="0" err="1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teorias</a:t>
              </a:r>
              <a:r>
                <a:rPr lang="en-US" sz="3571" spc="32" dirty="0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 </a:t>
              </a:r>
              <a:r>
                <a:rPr lang="en-US" sz="3571" spc="32" dirty="0" err="1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mencionadas</a:t>
              </a:r>
              <a:r>
                <a:rPr lang="en-US" sz="3571" spc="32" dirty="0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 de </a:t>
              </a:r>
              <a:r>
                <a:rPr lang="en-US" sz="3571" spc="32" dirty="0" err="1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maneira</a:t>
              </a:r>
              <a:r>
                <a:rPr lang="en-US" sz="3571" spc="32" dirty="0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 a </a:t>
              </a:r>
              <a:r>
                <a:rPr lang="en-US" sz="3571" spc="32" dirty="0" err="1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embasar</a:t>
              </a:r>
              <a:r>
                <a:rPr lang="en-US" sz="3571" spc="32" dirty="0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 o </a:t>
              </a:r>
              <a:r>
                <a:rPr lang="en-US" sz="3571" spc="32" dirty="0" err="1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desenvolvimento</a:t>
              </a:r>
              <a:r>
                <a:rPr lang="en-US" sz="3571" spc="32" dirty="0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 do </a:t>
              </a:r>
              <a:r>
                <a:rPr lang="en-US" sz="3571" spc="32" dirty="0" err="1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trabalho</a:t>
              </a:r>
              <a:r>
                <a:rPr lang="en-US" sz="3571" spc="32" dirty="0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, </a:t>
              </a:r>
              <a:r>
                <a:rPr lang="en-US" sz="3571" spc="32" dirty="0" err="1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trazendo</a:t>
              </a:r>
              <a:r>
                <a:rPr lang="en-US" sz="3571" spc="32" dirty="0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 a </a:t>
              </a:r>
              <a:r>
                <a:rPr lang="en-US" sz="3571" spc="32" dirty="0" err="1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palavra</a:t>
              </a:r>
              <a:r>
                <a:rPr lang="en-US" sz="3571" spc="32" dirty="0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 dos </a:t>
              </a:r>
              <a:r>
                <a:rPr lang="en-US" sz="3571" spc="32" dirty="0" err="1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autores</a:t>
              </a:r>
              <a:r>
                <a:rPr lang="en-US" sz="3571" spc="32" dirty="0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 que </a:t>
              </a:r>
              <a:r>
                <a:rPr lang="en-US" sz="3571" spc="32" dirty="0" err="1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subsidiam</a:t>
              </a:r>
              <a:r>
                <a:rPr lang="en-US" sz="3571" spc="32" dirty="0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 a </a:t>
              </a:r>
              <a:r>
                <a:rPr lang="en-US" sz="3571" spc="32" dirty="0" err="1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pesquisa</a:t>
              </a:r>
              <a:r>
                <a:rPr lang="en-US" sz="3571" spc="32" dirty="0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.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771647" y="15513114"/>
              <a:ext cx="29510934" cy="2093041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7499"/>
                </a:lnSpc>
              </a:pPr>
              <a:r>
                <a:rPr lang="en-US" sz="6249" spc="55" dirty="0">
                  <a:solidFill>
                    <a:srgbClr val="EA9E26"/>
                  </a:solidFill>
                  <a:latin typeface="TT Rounds Condensed Bold"/>
                  <a:ea typeface="TT Rounds Condensed Bold"/>
                  <a:cs typeface="TT Rounds Condensed Bold"/>
                  <a:sym typeface="TT Rounds Condensed Bold"/>
                </a:rPr>
                <a:t>METODOLOGIA</a:t>
              </a:r>
            </a:p>
            <a:p>
              <a:pPr>
                <a:lnSpc>
                  <a:spcPts val="7499"/>
                </a:lnSpc>
              </a:pPr>
              <a:endParaRPr lang="en-US" sz="6249" spc="55" dirty="0">
                <a:solidFill>
                  <a:srgbClr val="EA9E26"/>
                </a:solidFill>
                <a:latin typeface="TT Rounds Condensed Bold"/>
                <a:ea typeface="TT Rounds Condensed Bold"/>
                <a:cs typeface="TT Rounds Condensed Bold"/>
                <a:sym typeface="TT Rounds Condensed Bold"/>
              </a:endParaRPr>
            </a:p>
          </p:txBody>
        </p:sp>
        <p:sp>
          <p:nvSpPr>
            <p:cNvPr id="13" name="TextBox 13"/>
            <p:cNvSpPr txBox="1"/>
            <p:nvPr/>
          </p:nvSpPr>
          <p:spPr>
            <a:xfrm>
              <a:off x="927913" y="20917424"/>
              <a:ext cx="14743901" cy="303791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just">
                <a:lnSpc>
                  <a:spcPts val="4285"/>
                </a:lnSpc>
              </a:pPr>
              <a:r>
                <a:rPr lang="en-US" sz="3571" spc="32" dirty="0" err="1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Apresentar</a:t>
              </a:r>
              <a:r>
                <a:rPr lang="en-US" sz="3571" spc="32" dirty="0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 </a:t>
              </a:r>
              <a:r>
                <a:rPr lang="en-US" sz="3571" spc="32" dirty="0" err="1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os</a:t>
              </a:r>
              <a:r>
                <a:rPr lang="en-US" sz="3571" spc="32" dirty="0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 </a:t>
              </a:r>
              <a:r>
                <a:rPr lang="en-US" sz="3571" spc="32" dirty="0" err="1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resultados</a:t>
              </a:r>
              <a:r>
                <a:rPr lang="en-US" sz="3571" spc="32" dirty="0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 </a:t>
              </a:r>
              <a:r>
                <a:rPr lang="en-US" sz="3571" spc="32" dirty="0" err="1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alcançados</a:t>
              </a:r>
              <a:r>
                <a:rPr lang="en-US" sz="3571" spc="32" dirty="0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 e/</a:t>
              </a:r>
              <a:r>
                <a:rPr lang="en-US" sz="3571" spc="32" dirty="0" err="1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ou</a:t>
              </a:r>
              <a:r>
                <a:rPr lang="en-US" sz="3571" spc="32" dirty="0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 </a:t>
              </a:r>
              <a:r>
                <a:rPr lang="en-US" sz="3571" spc="32" dirty="0" err="1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esperados</a:t>
              </a:r>
              <a:r>
                <a:rPr lang="en-US" sz="3571" spc="32" dirty="0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, </a:t>
              </a:r>
              <a:r>
                <a:rPr lang="en-US" sz="3571" spc="32" dirty="0" err="1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observando</a:t>
              </a:r>
              <a:r>
                <a:rPr lang="en-US" sz="3571" spc="32" dirty="0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 a </a:t>
              </a:r>
              <a:r>
                <a:rPr lang="en-US" sz="3571" spc="32" dirty="0" err="1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articulação</a:t>
              </a:r>
              <a:r>
                <a:rPr lang="en-US" sz="3571" spc="32" dirty="0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 entre </a:t>
              </a:r>
              <a:r>
                <a:rPr lang="en-US" sz="3571" spc="32" dirty="0" err="1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os</a:t>
              </a:r>
              <a:r>
                <a:rPr lang="en-US" sz="3571" spc="32" dirty="0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 </a:t>
              </a:r>
              <a:r>
                <a:rPr lang="en-US" sz="3571" spc="32" dirty="0" err="1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objetivos</a:t>
              </a:r>
              <a:r>
                <a:rPr lang="en-US" sz="3571" spc="32" dirty="0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 </a:t>
              </a:r>
              <a:r>
                <a:rPr lang="en-US" sz="3571" spc="32" dirty="0" err="1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propostos</a:t>
              </a:r>
              <a:r>
                <a:rPr lang="en-US" sz="3571" spc="32" dirty="0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 e o que </a:t>
              </a:r>
              <a:r>
                <a:rPr lang="en-US" sz="3571" spc="32" dirty="0" err="1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foi</a:t>
              </a:r>
              <a:r>
                <a:rPr lang="en-US" sz="3571" spc="32" dirty="0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 </a:t>
              </a:r>
              <a:r>
                <a:rPr lang="en-US" sz="3571" spc="32" dirty="0" err="1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efetivamente</a:t>
              </a:r>
              <a:r>
                <a:rPr lang="en-US" sz="3571" spc="32" dirty="0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 </a:t>
              </a:r>
              <a:r>
                <a:rPr lang="en-US" sz="3571" spc="32" dirty="0" err="1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alcançado</a:t>
              </a:r>
              <a:r>
                <a:rPr lang="en-US" sz="3571" spc="32" dirty="0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 junto </a:t>
              </a:r>
              <a:r>
                <a:rPr lang="en-US" sz="3571" spc="32" dirty="0" err="1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ao</a:t>
              </a:r>
              <a:r>
                <a:rPr lang="en-US" sz="3571" spc="32" dirty="0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 </a:t>
              </a:r>
              <a:r>
                <a:rPr lang="en-US" sz="3571" spc="32" dirty="0" err="1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público</a:t>
              </a:r>
              <a:r>
                <a:rPr lang="en-US" sz="3571" spc="32" dirty="0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 </a:t>
              </a:r>
              <a:r>
                <a:rPr lang="en-US" sz="3571" spc="32" dirty="0" err="1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beneficiário</a:t>
              </a:r>
              <a:r>
                <a:rPr lang="en-US" sz="3571" spc="32" dirty="0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. </a:t>
              </a:r>
              <a:r>
                <a:rPr lang="en-US" sz="3571" spc="32" dirty="0" err="1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Apontar</a:t>
              </a:r>
              <a:r>
                <a:rPr lang="en-US" sz="3571" spc="32" dirty="0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, </a:t>
              </a:r>
              <a:r>
                <a:rPr lang="en-US" sz="3571" spc="32" dirty="0" err="1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quando</a:t>
              </a:r>
              <a:r>
                <a:rPr lang="en-US" sz="3571" spc="32" dirty="0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 </a:t>
              </a:r>
              <a:r>
                <a:rPr lang="en-US" sz="3571" spc="32" dirty="0" err="1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necessário</a:t>
              </a:r>
              <a:r>
                <a:rPr lang="en-US" sz="3571" spc="32" dirty="0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, as </a:t>
              </a:r>
              <a:r>
                <a:rPr lang="en-US" sz="3571" spc="32" dirty="0" err="1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eventuais</a:t>
              </a:r>
              <a:r>
                <a:rPr lang="en-US" sz="3571" spc="32" dirty="0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 </a:t>
              </a:r>
              <a:r>
                <a:rPr lang="en-US" sz="3571" spc="32" dirty="0" err="1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dificuldades</a:t>
              </a:r>
              <a:r>
                <a:rPr lang="en-US" sz="3571" spc="32" dirty="0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 </a:t>
              </a:r>
              <a:r>
                <a:rPr lang="en-US" sz="3571" spc="32" dirty="0" err="1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encontradas</a:t>
              </a:r>
              <a:r>
                <a:rPr lang="en-US" sz="3571" spc="32" dirty="0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 que </a:t>
              </a:r>
              <a:r>
                <a:rPr lang="en-US" sz="3571" spc="32" dirty="0" err="1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limitaram</a:t>
              </a:r>
              <a:r>
                <a:rPr lang="en-US" sz="3571" spc="32" dirty="0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 o </a:t>
              </a:r>
              <a:r>
                <a:rPr lang="en-US" sz="3571" spc="32" dirty="0" err="1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alcance</a:t>
              </a:r>
              <a:r>
                <a:rPr lang="en-US" sz="3571" spc="32" dirty="0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 dos </a:t>
              </a:r>
              <a:r>
                <a:rPr lang="en-US" sz="3571" spc="32" dirty="0" err="1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resultados</a:t>
              </a:r>
              <a:r>
                <a:rPr lang="en-US" sz="3571" spc="32" dirty="0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. Pode-se </a:t>
              </a:r>
              <a:r>
                <a:rPr lang="en-US" sz="3571" spc="32" dirty="0" err="1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utilizar</a:t>
              </a:r>
              <a:r>
                <a:rPr lang="en-US" sz="3571" spc="32" dirty="0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 de imagens, </a:t>
              </a:r>
              <a:r>
                <a:rPr lang="en-US" sz="3571" spc="32" dirty="0" err="1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gráficos</a:t>
              </a:r>
              <a:r>
                <a:rPr lang="en-US" sz="3571" spc="32" dirty="0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, </a:t>
              </a:r>
              <a:r>
                <a:rPr lang="en-US" sz="3571" spc="32" dirty="0" err="1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quadros</a:t>
              </a:r>
              <a:r>
                <a:rPr lang="en-US" sz="3571" spc="32" dirty="0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 </a:t>
              </a:r>
              <a:r>
                <a:rPr lang="en-US" sz="3571" spc="32" dirty="0" err="1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ou</a:t>
              </a:r>
              <a:r>
                <a:rPr lang="en-US" sz="3571" spc="32" dirty="0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 </a:t>
              </a:r>
              <a:r>
                <a:rPr lang="en-US" sz="3571" spc="32" dirty="0" err="1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tabelas</a:t>
              </a:r>
              <a:r>
                <a:rPr lang="en-US" sz="3571" spc="32" dirty="0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.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771647" y="19221099"/>
              <a:ext cx="13963624" cy="10242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7499"/>
                </a:lnSpc>
              </a:pPr>
              <a:r>
                <a:rPr lang="en-US" sz="6249" spc="58">
                  <a:solidFill>
                    <a:srgbClr val="EA9E26"/>
                  </a:solidFill>
                  <a:latin typeface="TT Rounds Condensed Bold"/>
                  <a:ea typeface="TT Rounds Condensed Bold"/>
                  <a:cs typeface="TT Rounds Condensed Bold"/>
                  <a:sym typeface="TT Rounds Condensed Bold"/>
                </a:rPr>
                <a:t>RESULTADOS</a:t>
              </a:r>
            </a:p>
          </p:txBody>
        </p:sp>
        <p:sp>
          <p:nvSpPr>
            <p:cNvPr id="15" name="TextBox 15"/>
            <p:cNvSpPr txBox="1"/>
            <p:nvPr/>
          </p:nvSpPr>
          <p:spPr>
            <a:xfrm>
              <a:off x="17434046" y="19316626"/>
              <a:ext cx="13963624" cy="10242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7499"/>
                </a:lnSpc>
              </a:pPr>
              <a:r>
                <a:rPr lang="en-US" sz="6249" spc="58" dirty="0">
                  <a:solidFill>
                    <a:srgbClr val="EA9E26"/>
                  </a:solidFill>
                  <a:latin typeface="TT Rounds Condensed Bold"/>
                  <a:ea typeface="TT Rounds Condensed Bold"/>
                  <a:cs typeface="TT Rounds Condensed Bold"/>
                  <a:sym typeface="TT Rounds Condensed Bold"/>
                </a:rPr>
                <a:t>CONCLUSÕES</a:t>
              </a:r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17434046" y="21477386"/>
              <a:ext cx="13573449" cy="1812376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just">
                <a:lnSpc>
                  <a:spcPts val="4285"/>
                </a:lnSpc>
              </a:pPr>
              <a:r>
                <a:rPr lang="en-US" sz="3571" spc="32" dirty="0" err="1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Explicitar</a:t>
              </a:r>
              <a:r>
                <a:rPr lang="en-US" sz="3571" spc="32" dirty="0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 </a:t>
              </a:r>
              <a:r>
                <a:rPr lang="en-US" sz="3571" spc="32" dirty="0" err="1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nas</a:t>
              </a:r>
              <a:r>
                <a:rPr lang="en-US" sz="3571" spc="32" dirty="0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 </a:t>
              </a:r>
              <a:r>
                <a:rPr lang="en-US" sz="3571" spc="32" dirty="0" err="1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considerações</a:t>
              </a:r>
              <a:r>
                <a:rPr lang="en-US" sz="3571" spc="32" dirty="0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 </a:t>
              </a:r>
              <a:r>
                <a:rPr lang="en-US" sz="3571" spc="32" dirty="0" err="1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finais</a:t>
              </a:r>
              <a:r>
                <a:rPr lang="en-US" sz="3571" spc="32" dirty="0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 </a:t>
              </a:r>
              <a:r>
                <a:rPr lang="en-US" sz="3571" spc="32" dirty="0" err="1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os</a:t>
              </a:r>
              <a:r>
                <a:rPr lang="en-US" sz="3571" spc="32" dirty="0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 </a:t>
              </a:r>
              <a:r>
                <a:rPr lang="en-US" sz="3571" spc="32" dirty="0" err="1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aspectos</a:t>
              </a:r>
              <a:r>
                <a:rPr lang="en-US" sz="3571" spc="32" dirty="0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 </a:t>
              </a:r>
              <a:r>
                <a:rPr lang="en-US" sz="3571" spc="32" dirty="0" err="1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mais</a:t>
              </a:r>
              <a:r>
                <a:rPr lang="en-US" sz="3571" spc="32" dirty="0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 </a:t>
              </a:r>
              <a:r>
                <a:rPr lang="en-US" sz="3571" spc="32" dirty="0" err="1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importantes</a:t>
              </a:r>
              <a:r>
                <a:rPr lang="en-US" sz="3571" spc="32" dirty="0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 </a:t>
              </a:r>
              <a:r>
                <a:rPr lang="en-US" sz="3571" spc="32" dirty="0" err="1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alcançados</a:t>
              </a:r>
              <a:r>
                <a:rPr lang="en-US" sz="3571" spc="32" dirty="0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 </a:t>
              </a:r>
              <a:r>
                <a:rPr lang="en-US" sz="3571" spc="32" dirty="0" err="1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pelo</a:t>
              </a:r>
              <a:r>
                <a:rPr lang="en-US" sz="3571" spc="32" dirty="0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 </a:t>
              </a:r>
              <a:r>
                <a:rPr lang="en-US" sz="3571" spc="32" dirty="0" err="1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projeto</a:t>
              </a:r>
              <a:r>
                <a:rPr lang="en-US" sz="3571" spc="32" dirty="0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 e, se </a:t>
              </a:r>
              <a:r>
                <a:rPr lang="en-US" sz="3571" spc="32" dirty="0" err="1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necessário</a:t>
              </a:r>
              <a:r>
                <a:rPr lang="en-US" sz="3571" spc="32" dirty="0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, </a:t>
              </a:r>
              <a:r>
                <a:rPr lang="en-US" sz="3571" spc="32" dirty="0" err="1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eventuais</a:t>
              </a:r>
              <a:r>
                <a:rPr lang="en-US" sz="3571" spc="32" dirty="0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 </a:t>
              </a:r>
              <a:r>
                <a:rPr lang="en-US" sz="3571" spc="32" dirty="0" err="1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sugestões</a:t>
              </a:r>
              <a:r>
                <a:rPr lang="en-US" sz="3571" spc="32" dirty="0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 de </a:t>
              </a:r>
              <a:r>
                <a:rPr lang="en-US" sz="3571" spc="32" dirty="0" err="1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melhoria</a:t>
              </a:r>
              <a:r>
                <a:rPr lang="en-US" sz="3571" spc="32" dirty="0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 para </a:t>
              </a:r>
              <a:r>
                <a:rPr lang="en-US" sz="3571" spc="32" dirty="0" err="1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futuros</a:t>
              </a:r>
              <a:r>
                <a:rPr lang="en-US" sz="3571" spc="32" dirty="0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 </a:t>
              </a:r>
              <a:r>
                <a:rPr lang="en-US" sz="3571" spc="32" dirty="0" err="1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projetos</a:t>
              </a:r>
              <a:r>
                <a:rPr lang="en-US" sz="3571" spc="32" dirty="0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.</a:t>
              </a:r>
            </a:p>
          </p:txBody>
        </p:sp>
        <p:sp>
          <p:nvSpPr>
            <p:cNvPr id="17" name="TextBox 17"/>
            <p:cNvSpPr txBox="1"/>
            <p:nvPr/>
          </p:nvSpPr>
          <p:spPr>
            <a:xfrm>
              <a:off x="0" y="25425023"/>
              <a:ext cx="14527653" cy="35419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570"/>
                </a:lnSpc>
              </a:pPr>
              <a:r>
                <a:rPr lang="en-US" sz="2142" spc="19">
                  <a:solidFill>
                    <a:srgbClr val="3C3C3B"/>
                  </a:solidFill>
                  <a:latin typeface="TT Rounds Condensed Bold"/>
                  <a:ea typeface="TT Rounds Condensed Bold"/>
                  <a:cs typeface="TT Rounds Condensed Bold"/>
                  <a:sym typeface="TT Rounds Condensed Bold"/>
                </a:rPr>
                <a:t>Figura 1</a:t>
              </a:r>
              <a:r>
                <a:rPr lang="en-US" sz="2142" spc="19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: Nome da figura</a:t>
              </a:r>
            </a:p>
          </p:txBody>
        </p:sp>
        <p:sp>
          <p:nvSpPr>
            <p:cNvPr id="18" name="TextBox 18"/>
            <p:cNvSpPr txBox="1"/>
            <p:nvPr/>
          </p:nvSpPr>
          <p:spPr>
            <a:xfrm>
              <a:off x="16455280" y="24868575"/>
              <a:ext cx="14527653" cy="35419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>
                <a:lnSpc>
                  <a:spcPts val="2570"/>
                </a:lnSpc>
              </a:pPr>
              <a:r>
                <a:rPr lang="en-US" sz="2142" spc="19">
                  <a:solidFill>
                    <a:srgbClr val="3C3C3B"/>
                  </a:solidFill>
                  <a:latin typeface="TT Rounds Condensed Bold"/>
                  <a:ea typeface="TT Rounds Condensed Bold"/>
                  <a:cs typeface="TT Rounds Condensed Bold"/>
                  <a:sym typeface="TT Rounds Condensed Bold"/>
                </a:rPr>
                <a:t>Figura 2</a:t>
              </a:r>
              <a:r>
                <a:rPr lang="en-US" sz="2142" spc="19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: Nome da figura</a:t>
              </a:r>
            </a:p>
          </p:txBody>
        </p:sp>
        <p:sp>
          <p:nvSpPr>
            <p:cNvPr id="19" name="TextBox 19"/>
            <p:cNvSpPr txBox="1"/>
            <p:nvPr/>
          </p:nvSpPr>
          <p:spPr>
            <a:xfrm>
              <a:off x="927913" y="34634864"/>
              <a:ext cx="27346353" cy="102425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>
                <a:lnSpc>
                  <a:spcPts val="7499"/>
                </a:lnSpc>
              </a:pPr>
              <a:r>
                <a:rPr lang="en-US" sz="6249" spc="58" dirty="0">
                  <a:solidFill>
                    <a:srgbClr val="EA9E26"/>
                  </a:solidFill>
                  <a:latin typeface="TT Rounds Condensed Bold"/>
                  <a:ea typeface="TT Rounds Condensed Bold"/>
                  <a:cs typeface="TT Rounds Condensed Bold"/>
                  <a:sym typeface="TT Rounds Condensed Bold"/>
                </a:rPr>
                <a:t>REFERÊNCIAS</a:t>
              </a:r>
            </a:p>
          </p:txBody>
        </p:sp>
        <p:sp>
          <p:nvSpPr>
            <p:cNvPr id="20" name="TextBox 20"/>
            <p:cNvSpPr txBox="1"/>
            <p:nvPr/>
          </p:nvSpPr>
          <p:spPr>
            <a:xfrm>
              <a:off x="927913" y="36538084"/>
              <a:ext cx="27758201" cy="58683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just">
                <a:lnSpc>
                  <a:spcPts val="4285"/>
                </a:lnSpc>
              </a:pPr>
              <a:r>
                <a:rPr lang="en-US" sz="3571" spc="32" dirty="0" err="1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Relacionar</a:t>
              </a:r>
              <a:r>
                <a:rPr lang="en-US" sz="3571" spc="32" dirty="0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 a </a:t>
              </a:r>
              <a:r>
                <a:rPr lang="en-US" sz="3571" spc="32" dirty="0" err="1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bibliografia</a:t>
              </a:r>
              <a:r>
                <a:rPr lang="en-US" sz="3571" spc="32" dirty="0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 </a:t>
              </a:r>
              <a:r>
                <a:rPr lang="en-US" sz="3571" spc="32" dirty="0" err="1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consultada</a:t>
              </a:r>
              <a:r>
                <a:rPr lang="en-US" sz="3571" spc="32" dirty="0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 e </a:t>
              </a:r>
              <a:r>
                <a:rPr lang="en-US" sz="3571" spc="32" dirty="0" err="1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citada</a:t>
              </a:r>
              <a:r>
                <a:rPr lang="en-US" sz="3571" spc="32" dirty="0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 no </a:t>
              </a:r>
              <a:r>
                <a:rPr lang="en-US" sz="3571" spc="32" dirty="0" err="1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artigo</a:t>
              </a:r>
              <a:r>
                <a:rPr lang="en-US" sz="3571" spc="32" dirty="0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, </a:t>
              </a:r>
              <a:r>
                <a:rPr lang="en-US" sz="3571" spc="32" dirty="0" err="1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conforme</a:t>
              </a:r>
              <a:r>
                <a:rPr lang="en-US" sz="3571" spc="32" dirty="0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 as </a:t>
              </a:r>
              <a:r>
                <a:rPr lang="en-US" sz="3571" spc="32" dirty="0" err="1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normas</a:t>
              </a:r>
              <a:r>
                <a:rPr lang="en-US" sz="3571" spc="32" dirty="0">
                  <a:solidFill>
                    <a:srgbClr val="3C3C3B"/>
                  </a:solidFill>
                  <a:latin typeface="TT Rounds Condensed"/>
                  <a:ea typeface="TT Rounds Condensed"/>
                  <a:cs typeface="TT Rounds Condensed"/>
                  <a:sym typeface="TT Rounds Condensed"/>
                </a:rPr>
                <a:t> da ABNT.</a:t>
              </a:r>
            </a:p>
          </p:txBody>
        </p:sp>
      </p:grpSp>
      <p:pic>
        <p:nvPicPr>
          <p:cNvPr id="30" name="Imagem 29" descr="Logotipo&#10;&#10;O conteúdo gerado por IA pode estar incorreto.">
            <a:extLst>
              <a:ext uri="{FF2B5EF4-FFF2-40B4-BE49-F238E27FC236}">
                <a16:creationId xmlns:a16="http://schemas.microsoft.com/office/drawing/2014/main" id="{FB1646B8-3E21-410E-A07E-BB1C50B2869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1188" y="40050104"/>
            <a:ext cx="9874431" cy="2493294"/>
          </a:xfrm>
          <a:prstGeom prst="rect">
            <a:avLst/>
          </a:prstGeom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32C9611A-2EAC-ACB6-7AC4-9F45D78A904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06" t="16897" r="23601" b="16388"/>
          <a:stretch>
            <a:fillRect/>
          </a:stretch>
        </p:blipFill>
        <p:spPr bwMode="auto">
          <a:xfrm>
            <a:off x="10219436" y="39594971"/>
            <a:ext cx="3811752" cy="3217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2" name="Imagem 31" descr="Logotipo&#10;&#10;O conteúdo gerado por IA pode estar incorreto.">
            <a:extLst>
              <a:ext uri="{FF2B5EF4-FFF2-40B4-BE49-F238E27FC236}">
                <a16:creationId xmlns:a16="http://schemas.microsoft.com/office/drawing/2014/main" id="{7EEFDEBB-2914-B9C2-E198-4485FA8B4A2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0821" y="40499271"/>
            <a:ext cx="5351901" cy="1647810"/>
          </a:xfrm>
          <a:prstGeom prst="rect">
            <a:avLst/>
          </a:prstGeom>
        </p:spPr>
      </p:pic>
      <p:pic>
        <p:nvPicPr>
          <p:cNvPr id="34" name="Imagem 33" descr="Texto, Logotipo&#10;&#10;O conteúdo gerado por IA pode estar incorreto.">
            <a:extLst>
              <a:ext uri="{FF2B5EF4-FFF2-40B4-BE49-F238E27FC236}">
                <a16:creationId xmlns:a16="http://schemas.microsoft.com/office/drawing/2014/main" id="{4A593727-5410-CC5B-03FD-15A737B1F43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70" t="14454" r="9443" b="23680"/>
          <a:stretch>
            <a:fillRect/>
          </a:stretch>
        </p:blipFill>
        <p:spPr>
          <a:xfrm>
            <a:off x="2186947" y="548840"/>
            <a:ext cx="6948675" cy="5205241"/>
          </a:xfrm>
          <a:prstGeom prst="rect">
            <a:avLst/>
          </a:prstGeom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6E68F18D-2D32-C463-B506-6800265FE4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8163" y="39993875"/>
            <a:ext cx="7302965" cy="26057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CaixaDeTexto 1">
            <a:extLst>
              <a:ext uri="{FF2B5EF4-FFF2-40B4-BE49-F238E27FC236}">
                <a16:creationId xmlns:a16="http://schemas.microsoft.com/office/drawing/2014/main" id="{FEB19C2B-286A-23CC-8B42-65CB0006249C}"/>
              </a:ext>
            </a:extLst>
          </p:cNvPr>
          <p:cNvSpPr txBox="1"/>
          <p:nvPr/>
        </p:nvSpPr>
        <p:spPr>
          <a:xfrm>
            <a:off x="17037844" y="1058151"/>
            <a:ext cx="13446669" cy="31393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endParaRPr lang="pt-BR" sz="6600" dirty="0"/>
          </a:p>
          <a:p>
            <a:pPr algn="ctr"/>
            <a:r>
              <a:rPr lang="pt-BR" sz="6600" dirty="0"/>
              <a:t>Logo da escola/rede</a:t>
            </a:r>
          </a:p>
          <a:p>
            <a:endParaRPr lang="pt-BR" sz="66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ac3dc5f-7cd1-44f1-ad3e-c852f362b0cb"/>
    <lcf76f155ced4ddcb4097134ff3c332f xmlns="93f79b37-4887-4a39-80d2-0936e4ef5ed3">
      <Terms xmlns="http://schemas.microsoft.com/office/infopath/2007/PartnerControls"/>
    </lcf76f155ced4ddcb4097134ff3c332f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2BAEA8AEF289EC469568070342C0A21E" ma:contentTypeVersion="18" ma:contentTypeDescription="Create a new document." ma:contentTypeScope="" ma:versionID="a5c9cab8d2d95adecda3f44c4f156126">
  <xsd:schema xmlns:xsd="http://www.w3.org/2001/XMLSchema" xmlns:xs="http://www.w3.org/2001/XMLSchema" xmlns:p="http://schemas.microsoft.com/office/2006/metadata/properties" xmlns:ns2="93f79b37-4887-4a39-80d2-0936e4ef5ed3" xmlns:ns3="9ac3dc5f-7cd1-44f1-ad3e-c852f362b0cb" targetNamespace="http://schemas.microsoft.com/office/2006/metadata/properties" ma:root="true" ma:fieldsID="67c8293eb6ed496ede5c2d7fa33dd843" ns2:_="" ns3:_="">
    <xsd:import namespace="93f79b37-4887-4a39-80d2-0936e4ef5ed3"/>
    <xsd:import namespace="9ac3dc5f-7cd1-44f1-ad3e-c852f362b0c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LengthInSeconds" minOccurs="0"/>
                <xsd:element ref="ns2:MediaServiceSearchProperties" minOccurs="0"/>
                <xsd:element ref="ns2:MediaServiceObjectDetectorVersion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3f79b37-4887-4a39-80d2-0936e4ef5ed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3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4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abe3d53f-864c-4c30-b421-a8cfe89dac5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24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c3dc5f-7cd1-44f1-ad3e-c852f362b0cb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4c550868-e281-4f95-9cca-5728f85292a3}" ma:internalName="TaxCatchAll" ma:showField="CatchAllData" ma:web="9ac3dc5f-7cd1-44f1-ad3e-c852f362b0cb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DA314A4-E0A3-4D30-A3DB-283E34AEEA9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AFD9F9D-403F-4B85-BEDA-0D4DF29D77B0}">
  <ds:schemaRefs>
    <ds:schemaRef ds:uri="http://schemas.microsoft.com/office/infopath/2007/PartnerControls"/>
    <ds:schemaRef ds:uri="http://purl.org/dc/elements/1.1/"/>
    <ds:schemaRef ds:uri="http://schemas.openxmlformats.org/package/2006/metadata/core-properties"/>
    <ds:schemaRef ds:uri="93f79b37-4887-4a39-80d2-0936e4ef5ed3"/>
    <ds:schemaRef ds:uri="http://www.w3.org/XML/1998/namespace"/>
    <ds:schemaRef ds:uri="http://schemas.microsoft.com/office/2006/metadata/properties"/>
    <ds:schemaRef ds:uri="http://schemas.microsoft.com/office/2006/documentManagement/types"/>
    <ds:schemaRef ds:uri="9ac3dc5f-7cd1-44f1-ad3e-c852f362b0cb"/>
    <ds:schemaRef ds:uri="http://purl.org/dc/dcmitype/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6AD0DE81-0A99-4C71-9E0C-1CC881618D7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3f79b37-4887-4a39-80d2-0936e4ef5ed3"/>
    <ds:schemaRef ds:uri="9ac3dc5f-7cd1-44f1-ad3e-c852f362b0cb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885</TotalTime>
  <Words>299</Words>
  <Application>Microsoft Office PowerPoint</Application>
  <PresentationFormat>Personalizar</PresentationFormat>
  <Paragraphs>23</Paragraphs>
  <Slides>1</Slides>
  <Notes>1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8" baseType="lpstr">
      <vt:lpstr>TT Rounds Condensed Bold</vt:lpstr>
      <vt:lpstr>Aptos</vt:lpstr>
      <vt:lpstr>Calibri</vt:lpstr>
      <vt:lpstr>Arial</vt:lpstr>
      <vt:lpstr>TT Rounds Condensed</vt:lpstr>
      <vt:lpstr>Arial Bold</vt:lpstr>
      <vt:lpstr>Office Theme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MODELO_EXPOTEC</dc:title>
  <dc:creator>Simone Carla Pereira da Silva</dc:creator>
  <cp:lastModifiedBy>Francisco das Chagas Souza Junior</cp:lastModifiedBy>
  <cp:revision>6</cp:revision>
  <dcterms:created xsi:type="dcterms:W3CDTF">2006-08-16T00:00:00Z</dcterms:created>
  <dcterms:modified xsi:type="dcterms:W3CDTF">2026-08-03T19:00:30Z</dcterms:modified>
  <dc:identifier>DAGNRVzqm0s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0x0101002BAEA8AEF289EC469568070342C0A21E</vt:lpwstr>
  </property>
</Properties>
</file>