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25196800" cy="36004500"/>
  <p:notesSz cx="6858000" cy="9144000"/>
  <p:embeddedFontLst>
    <p:embeddedFont>
      <p:font typeface="Arial" panose="020B0604020202020204" pitchFamily="34" charset="0"/>
      <p:regular r:id="rId6"/>
    </p:embeddedFont>
    <p:embeddedFont>
      <p:font typeface="Arial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T Rounds Condensed" panose="020B0604020202020204" charset="0"/>
      <p:regular r:id="rId12"/>
    </p:embeddedFont>
    <p:embeddedFont>
      <p:font typeface="TT Rounds Condensed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1" d="100"/>
          <a:sy n="21" d="100"/>
        </p:scale>
        <p:origin x="3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5200000" cy="36000000"/>
          </a:xfrm>
          <a:custGeom>
            <a:avLst/>
            <a:gdLst/>
            <a:ahLst/>
            <a:cxnLst/>
            <a:rect l="l" t="t" r="r" b="b"/>
            <a:pathLst>
              <a:path w="25200000" h="36000000">
                <a:moveTo>
                  <a:pt x="0" y="0"/>
                </a:moveTo>
                <a:lnTo>
                  <a:pt x="25200000" y="0"/>
                </a:lnTo>
                <a:lnTo>
                  <a:pt x="25200000" y="36000000"/>
                </a:lnTo>
                <a:lnTo>
                  <a:pt x="0" y="360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4465" y="4642318"/>
            <a:ext cx="24305535" cy="29503486"/>
            <a:chOff x="0" y="0"/>
            <a:chExt cx="32407380" cy="39337981"/>
          </a:xfrm>
        </p:grpSpPr>
        <p:sp>
          <p:nvSpPr>
            <p:cNvPr id="4" name="Freeform 4"/>
            <p:cNvSpPr/>
            <p:nvPr/>
          </p:nvSpPr>
          <p:spPr>
            <a:xfrm>
              <a:off x="1496561" y="26823510"/>
              <a:ext cx="10808672" cy="6683384"/>
            </a:xfrm>
            <a:custGeom>
              <a:avLst/>
              <a:gdLst/>
              <a:ahLst/>
              <a:cxnLst/>
              <a:rect l="l" t="t" r="r" b="b"/>
              <a:pathLst>
                <a:path w="10808672" h="6683384">
                  <a:moveTo>
                    <a:pt x="0" y="0"/>
                  </a:moveTo>
                  <a:lnTo>
                    <a:pt x="10808672" y="0"/>
                  </a:lnTo>
                  <a:lnTo>
                    <a:pt x="10808672" y="6683384"/>
                  </a:lnTo>
                  <a:lnTo>
                    <a:pt x="0" y="6683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7707393" y="27163697"/>
              <a:ext cx="10087873" cy="6343198"/>
            </a:xfrm>
            <a:custGeom>
              <a:avLst/>
              <a:gdLst/>
              <a:ahLst/>
              <a:cxnLst/>
              <a:rect l="l" t="t" r="r" b="b"/>
              <a:pathLst>
                <a:path w="10087873" h="6343198">
                  <a:moveTo>
                    <a:pt x="0" y="0"/>
                  </a:moveTo>
                  <a:lnTo>
                    <a:pt x="10087873" y="0"/>
                  </a:lnTo>
                  <a:lnTo>
                    <a:pt x="10087873" y="6343197"/>
                  </a:lnTo>
                  <a:lnTo>
                    <a:pt x="0" y="6343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45" r="-845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31343628" cy="3317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75"/>
                </a:lnSpc>
              </a:pPr>
              <a:r>
                <a:rPr lang="en-US" sz="5312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AUTORES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ORIENTADOR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CO-ORIENTADOR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97558" y="6019317"/>
              <a:ext cx="26872963" cy="3569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Salientar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brevemente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importância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experiência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como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pesquisador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que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consistiu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objetivo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central da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desenvolvida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explicitando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sucintamente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metodologia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resultados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alcançados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Deve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conter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no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máximo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500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caracteres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espaçamento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simples,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parágrafo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citações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</a:p>
            <a:p>
              <a:pPr algn="just">
                <a:lnSpc>
                  <a:spcPts val="3571"/>
                </a:lnSpc>
              </a:pPr>
              <a:endParaRPr lang="en-US" sz="2976" spc="27" dirty="0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just">
                <a:lnSpc>
                  <a:spcPts val="3571"/>
                </a:lnSpc>
              </a:pP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PALAVRAS-CHAVE: Use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até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5 (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cinco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)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palavras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chave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separando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-as por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vírgula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</a:t>
              </a:r>
            </a:p>
            <a:p>
              <a:pPr algn="just">
                <a:lnSpc>
                  <a:spcPts val="3571"/>
                </a:lnSpc>
              </a:pPr>
              <a:endParaRPr lang="en-US" sz="2976" spc="26" dirty="0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02195" y="4355824"/>
              <a:ext cx="28405301" cy="1041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RESUMO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12964" y="11769494"/>
              <a:ext cx="27863199" cy="2790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Na introdução descrever o projeto de pesquisa e sua importância/relevância, evidenciando sua importância para a formação discente e para o público beneficiário, em termos quantitativos e qualitativos. Apresentar claramente o problema abordado durante o projeto e sua correlação com as áreas temáticas de pesquisa e inovação. Caracterizar o público-alvo beneficiário. Descrever os objetivos geral e específicos, os resultados esperados e antever os principais desafios ou dificuldades de execução.</a:t>
              </a:r>
            </a:p>
            <a:p>
              <a:pPr algn="just">
                <a:lnSpc>
                  <a:spcPts val="3571"/>
                </a:lnSpc>
              </a:pPr>
              <a:endParaRPr lang="en-US" sz="2976" spc="27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96561" y="9868522"/>
              <a:ext cx="29510935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INTRODUÇÃO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10580" y="16823680"/>
              <a:ext cx="27701204" cy="2790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Nesta seção, o autor deve apresentar os referenciais teóricos utilizados para o desenvolvimento da pesquisa, descrevendo as teorias mencionadas de maneira a embasar o desenvolvimento do trabalho, trazendo a palavra dos autores que subsidiam a pesquisa.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10580" y="15365297"/>
              <a:ext cx="29510935" cy="2082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6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METODOLOGIA</a:t>
              </a:r>
            </a:p>
            <a:p>
              <a:pPr algn="l">
                <a:lnSpc>
                  <a:spcPts val="6250"/>
                </a:lnSpc>
              </a:pPr>
              <a:endParaRPr lang="en-US" sz="5208" spc="46">
                <a:solidFill>
                  <a:srgbClr val="EA9E26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584512" y="20917425"/>
              <a:ext cx="14087302" cy="3569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Apresentar os resultados alcançados e/ou esperados, observando a articulação entre os objetivos propostos e o que foi efetivamente alcançado junto ao público beneficiário. Apontar, quando necessário, as eventuais dificuldades encontradas que limitaram o alcance dos resultados. Pode-se utilizar de imagens, gráficos, quadros ou tabelas.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97558" y="19073283"/>
              <a:ext cx="13963624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RESULTADOS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443757" y="19073283"/>
              <a:ext cx="13963624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CONCLUSÕES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681985" y="21477386"/>
              <a:ext cx="12325511" cy="2449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Explicitar nas considerações finais os aspectos mais importantes alcançados pelo projeto e, se necessário, eventuais sugestões de melhoria para futuros projetos.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5425025"/>
              <a:ext cx="14527653" cy="112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1785" spc="16">
                  <a:solidFill>
                    <a:srgbClr val="3C3C3B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Figura 1</a:t>
              </a:r>
              <a:r>
                <a:rPr lang="en-US" sz="1785" spc="16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: Nome da figura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455279" y="24868575"/>
              <a:ext cx="14527653" cy="112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1785" spc="16">
                  <a:solidFill>
                    <a:srgbClr val="3C3C3B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Figura 2</a:t>
              </a:r>
              <a:r>
                <a:rPr lang="en-US" sz="1785" spc="16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: Nome da figura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496561" y="34724679"/>
              <a:ext cx="27346353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REFERÊNCIAS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96561" y="36538084"/>
              <a:ext cx="27189553" cy="2799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Relacionar a bibliografia consultada e citada no artigo, conforme as normas da ABNT.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EA8AEF289EC469568070342C0A21E" ma:contentTypeVersion="18" ma:contentTypeDescription="Create a new document." ma:contentTypeScope="" ma:versionID="a5c9cab8d2d95adecda3f44c4f156126">
  <xsd:schema xmlns:xsd="http://www.w3.org/2001/XMLSchema" xmlns:xs="http://www.w3.org/2001/XMLSchema" xmlns:p="http://schemas.microsoft.com/office/2006/metadata/properties" xmlns:ns2="93f79b37-4887-4a39-80d2-0936e4ef5ed3" xmlns:ns3="9ac3dc5f-7cd1-44f1-ad3e-c852f362b0cb" targetNamespace="http://schemas.microsoft.com/office/2006/metadata/properties" ma:root="true" ma:fieldsID="67c8293eb6ed496ede5c2d7fa33dd843" ns2:_="" ns3:_="">
    <xsd:import namespace="93f79b37-4887-4a39-80d2-0936e4ef5ed3"/>
    <xsd:import namespace="9ac3dc5f-7cd1-44f1-ad3e-c852f362b0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79b37-4887-4a39-80d2-0936e4ef5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be3d53f-864c-4c30-b421-a8cfe89dac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3dc5f-7cd1-44f1-ad3e-c852f362b0c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550868-e281-4f95-9cca-5728f85292a3}" ma:internalName="TaxCatchAll" ma:showField="CatchAllData" ma:web="9ac3dc5f-7cd1-44f1-ad3e-c852f362b0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c3dc5f-7cd1-44f1-ad3e-c852f362b0cb"/>
    <lcf76f155ced4ddcb4097134ff3c332f xmlns="93f79b37-4887-4a39-80d2-0936e4ef5e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D0DE81-0A99-4C71-9E0C-1CC881618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79b37-4887-4a39-80d2-0936e4ef5ed3"/>
    <ds:schemaRef ds:uri="9ac3dc5f-7cd1-44f1-ad3e-c852f362b0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A314A4-E0A3-4D30-A3DB-283E34AEE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D9F9D-403F-4B85-BEDA-0D4DF29D77B0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f79b37-4887-4a39-80d2-0936e4ef5ed3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ac3dc5f-7cd1-44f1-ad3e-c852f362b0cb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293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TT Rounds Condensed</vt:lpstr>
      <vt:lpstr>Arial</vt:lpstr>
      <vt:lpstr>Calibri</vt:lpstr>
      <vt:lpstr>Arial Bold</vt:lpstr>
      <vt:lpstr>TT Rounds Condensed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MODELO_EXPOTEC</dc:title>
  <dc:creator>Simone Carla Pereira da Silva</dc:creator>
  <cp:lastModifiedBy>Simone Carla Pereira da Silva</cp:lastModifiedBy>
  <cp:revision>2</cp:revision>
  <dcterms:created xsi:type="dcterms:W3CDTF">2006-08-16T00:00:00Z</dcterms:created>
  <dcterms:modified xsi:type="dcterms:W3CDTF">2024-08-08T17:10:37Z</dcterms:modified>
  <dc:identifier>DAGNRVzqm0s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0x0101002BAEA8AEF289EC469568070342C0A21E</vt:lpwstr>
  </property>
</Properties>
</file>